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76" r:id="rId3"/>
    <p:sldId id="277" r:id="rId4"/>
  </p:sldIdLst>
  <p:sldSz cx="9601200" cy="12801600" type="A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EF5625"/>
    <a:srgbClr val="D13333"/>
    <a:srgbClr val="F6A462"/>
    <a:srgbClr val="345CB5"/>
    <a:srgbClr val="F7A8A8"/>
    <a:srgbClr val="4BDD4B"/>
    <a:srgbClr val="06B7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14" autoAdjust="0"/>
    <p:restoredTop sz="94249" autoAdjust="0"/>
  </p:normalViewPr>
  <p:slideViewPr>
    <p:cSldViewPr snapToGrid="0" showGuides="1">
      <p:cViewPr varScale="1">
        <p:scale>
          <a:sx n="38" d="100"/>
          <a:sy n="38" d="100"/>
        </p:scale>
        <p:origin x="2606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2EF3-AB80-4A82-9CA4-FA447193E6A4}" type="datetimeFigureOut">
              <a:rPr lang="es-ES" smtClean="0"/>
              <a:t>23/08/2025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B2B7-0411-4D2A-AF23-EC5FC64580A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3256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2EF3-AB80-4A82-9CA4-FA447193E6A4}" type="datetimeFigureOut">
              <a:rPr lang="es-ES" smtClean="0"/>
              <a:t>23/08/2025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B2B7-0411-4D2A-AF23-EC5FC64580A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0742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2EF3-AB80-4A82-9CA4-FA447193E6A4}" type="datetimeFigureOut">
              <a:rPr lang="es-ES" smtClean="0"/>
              <a:t>23/08/2025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B2B7-0411-4D2A-AF23-EC5FC64580A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7482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2EF3-AB80-4A82-9CA4-FA447193E6A4}" type="datetimeFigureOut">
              <a:rPr lang="es-ES" smtClean="0"/>
              <a:t>23/08/2025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B2B7-0411-4D2A-AF23-EC5FC64580A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2410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2EF3-AB80-4A82-9CA4-FA447193E6A4}" type="datetimeFigureOut">
              <a:rPr lang="es-ES" smtClean="0"/>
              <a:t>23/08/2025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B2B7-0411-4D2A-AF23-EC5FC64580A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661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2EF3-AB80-4A82-9CA4-FA447193E6A4}" type="datetimeFigureOut">
              <a:rPr lang="es-ES" smtClean="0"/>
              <a:t>23/08/2025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B2B7-0411-4D2A-AF23-EC5FC64580A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583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2EF3-AB80-4A82-9CA4-FA447193E6A4}" type="datetimeFigureOut">
              <a:rPr lang="es-ES" smtClean="0"/>
              <a:t>23/08/2025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B2B7-0411-4D2A-AF23-EC5FC64580A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4382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2EF3-AB80-4A82-9CA4-FA447193E6A4}" type="datetimeFigureOut">
              <a:rPr lang="es-ES" smtClean="0"/>
              <a:t>23/08/2025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B2B7-0411-4D2A-AF23-EC5FC64580A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522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2EF3-AB80-4A82-9CA4-FA447193E6A4}" type="datetimeFigureOut">
              <a:rPr lang="es-ES" smtClean="0"/>
              <a:t>23/08/2025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B2B7-0411-4D2A-AF23-EC5FC64580A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937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2EF3-AB80-4A82-9CA4-FA447193E6A4}" type="datetimeFigureOut">
              <a:rPr lang="es-ES" smtClean="0"/>
              <a:t>23/08/2025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B2B7-0411-4D2A-AF23-EC5FC64580A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9796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2EF3-AB80-4A82-9CA4-FA447193E6A4}" type="datetimeFigureOut">
              <a:rPr lang="es-ES" smtClean="0"/>
              <a:t>23/08/2025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B2B7-0411-4D2A-AF23-EC5FC64580A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218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B2EF3-AB80-4A82-9CA4-FA447193E6A4}" type="datetimeFigureOut">
              <a:rPr lang="es-ES" smtClean="0"/>
              <a:t>23/08/2025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0B2B7-0411-4D2A-AF23-EC5FC64580A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4690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9E3052-2817-B700-9469-7DEBB05C80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1F5DC550-4501-4C24-010B-1956FF808B7B}"/>
              </a:ext>
            </a:extLst>
          </p:cNvPr>
          <p:cNvSpPr txBox="1"/>
          <p:nvPr/>
        </p:nvSpPr>
        <p:spPr>
          <a:xfrm>
            <a:off x="6416299" y="611632"/>
            <a:ext cx="2278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1E6753F-A4A7-EC27-C21E-E072FBD5D7AE}"/>
              </a:ext>
            </a:extLst>
          </p:cNvPr>
          <p:cNvSpPr txBox="1"/>
          <p:nvPr/>
        </p:nvSpPr>
        <p:spPr>
          <a:xfrm>
            <a:off x="286871" y="426966"/>
            <a:ext cx="9090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latin typeface="KG Miss Kindergarten" panose="02000000000000000000" pitchFamily="2" charset="0"/>
              </a:rPr>
              <a:t>TIEMPOS VERBALES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5E6314D-5C13-0EB2-09C9-00FF01D36BC8}"/>
              </a:ext>
            </a:extLst>
          </p:cNvPr>
          <p:cNvSpPr txBox="1"/>
          <p:nvPr/>
        </p:nvSpPr>
        <p:spPr>
          <a:xfrm>
            <a:off x="31376" y="1242574"/>
            <a:ext cx="960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kern="900" spc="70" dirty="0">
                <a:latin typeface="KG Lego House" panose="02000503000000020004" pitchFamily="2" charset="0"/>
              </a:rPr>
              <a:t>Completa los huecos en blanco con los tiempos verbales</a:t>
            </a:r>
          </a:p>
        </p:txBody>
      </p:sp>
      <p:pic>
        <p:nvPicPr>
          <p:cNvPr id="85" name="Imagen 84">
            <a:extLst>
              <a:ext uri="{FF2B5EF4-FFF2-40B4-BE49-F238E27FC236}">
                <a16:creationId xmlns:a16="http://schemas.microsoft.com/office/drawing/2014/main" id="{298231F8-1707-CD1B-C862-F8D359E746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724" y="1724930"/>
            <a:ext cx="2987675" cy="8561321"/>
          </a:xfrm>
          <a:prstGeom prst="rect">
            <a:avLst/>
          </a:prstGeom>
        </p:spPr>
      </p:pic>
      <p:pic>
        <p:nvPicPr>
          <p:cNvPr id="86" name="Imagen 85">
            <a:extLst>
              <a:ext uri="{FF2B5EF4-FFF2-40B4-BE49-F238E27FC236}">
                <a16:creationId xmlns:a16="http://schemas.microsoft.com/office/drawing/2014/main" id="{14D8DADF-2399-7788-CCCC-FA43D57DC0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066" y="1724930"/>
            <a:ext cx="2987675" cy="8561321"/>
          </a:xfrm>
          <a:prstGeom prst="rect">
            <a:avLst/>
          </a:prstGeom>
        </p:spPr>
      </p:pic>
      <p:pic>
        <p:nvPicPr>
          <p:cNvPr id="87" name="Imagen 86">
            <a:extLst>
              <a:ext uri="{FF2B5EF4-FFF2-40B4-BE49-F238E27FC236}">
                <a16:creationId xmlns:a16="http://schemas.microsoft.com/office/drawing/2014/main" id="{6E808B9B-66BB-FB1C-9788-8CDF087391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9407" y="1724929"/>
            <a:ext cx="2987675" cy="8561321"/>
          </a:xfrm>
          <a:prstGeom prst="rect">
            <a:avLst/>
          </a:prstGeom>
        </p:spPr>
      </p:pic>
      <p:sp>
        <p:nvSpPr>
          <p:cNvPr id="90" name="Rectángulo: esquinas redondeadas 89">
            <a:extLst>
              <a:ext uri="{FF2B5EF4-FFF2-40B4-BE49-F238E27FC236}">
                <a16:creationId xmlns:a16="http://schemas.microsoft.com/office/drawing/2014/main" id="{F6D8FE0E-1498-66F9-00D4-0656F340BE9A}"/>
              </a:ext>
            </a:extLst>
          </p:cNvPr>
          <p:cNvSpPr/>
          <p:nvPr/>
        </p:nvSpPr>
        <p:spPr>
          <a:xfrm>
            <a:off x="1114425" y="2770236"/>
            <a:ext cx="1447800" cy="44767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1" name="Rectángulo: esquinas redondeadas 90">
            <a:extLst>
              <a:ext uri="{FF2B5EF4-FFF2-40B4-BE49-F238E27FC236}">
                <a16:creationId xmlns:a16="http://schemas.microsoft.com/office/drawing/2014/main" id="{687E0D52-45CE-2634-2CE1-660CCFF153C6}"/>
              </a:ext>
            </a:extLst>
          </p:cNvPr>
          <p:cNvSpPr/>
          <p:nvPr/>
        </p:nvSpPr>
        <p:spPr>
          <a:xfrm>
            <a:off x="4108076" y="2770236"/>
            <a:ext cx="1447800" cy="44767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2" name="Rectángulo: esquinas redondeadas 91">
            <a:extLst>
              <a:ext uri="{FF2B5EF4-FFF2-40B4-BE49-F238E27FC236}">
                <a16:creationId xmlns:a16="http://schemas.microsoft.com/office/drawing/2014/main" id="{107F9B99-BD20-2DF0-4AEC-5B90D2A53836}"/>
              </a:ext>
            </a:extLst>
          </p:cNvPr>
          <p:cNvSpPr/>
          <p:nvPr/>
        </p:nvSpPr>
        <p:spPr>
          <a:xfrm>
            <a:off x="7069417" y="2770235"/>
            <a:ext cx="1447800" cy="44767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2064DA5B-3838-30B4-7A1B-3175BBBE2EEB}"/>
              </a:ext>
            </a:extLst>
          </p:cNvPr>
          <p:cNvSpPr txBox="1"/>
          <p:nvPr/>
        </p:nvSpPr>
        <p:spPr>
          <a:xfrm>
            <a:off x="850152" y="2701684"/>
            <a:ext cx="23980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dirty="0">
                <a:latin typeface="KG Red Hands" panose="02000505000000020004" pitchFamily="2" charset="0"/>
              </a:rPr>
              <a:t>PASADO</a:t>
            </a:r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8DEB26B4-8136-7A05-6A2F-BD4313DEA291}"/>
              </a:ext>
            </a:extLst>
          </p:cNvPr>
          <p:cNvSpPr txBox="1"/>
          <p:nvPr/>
        </p:nvSpPr>
        <p:spPr>
          <a:xfrm>
            <a:off x="3728010" y="2701684"/>
            <a:ext cx="23980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dirty="0">
                <a:latin typeface="KG Red Hands" panose="02000505000000020004" pitchFamily="2" charset="0"/>
              </a:rPr>
              <a:t>PRESENTE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7E6C8ACE-54EF-B008-D252-3E3A25A9C7CC}"/>
              </a:ext>
            </a:extLst>
          </p:cNvPr>
          <p:cNvSpPr txBox="1"/>
          <p:nvPr/>
        </p:nvSpPr>
        <p:spPr>
          <a:xfrm>
            <a:off x="6882093" y="2734008"/>
            <a:ext cx="23980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dirty="0">
                <a:latin typeface="KG Red Hands" panose="02000505000000020004" pitchFamily="2" charset="0"/>
              </a:rPr>
              <a:t>FUTURO</a:t>
            </a:r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524095DE-4A22-9572-DF11-7F522E42BE17}"/>
              </a:ext>
            </a:extLst>
          </p:cNvPr>
          <p:cNvSpPr txBox="1"/>
          <p:nvPr/>
        </p:nvSpPr>
        <p:spPr>
          <a:xfrm>
            <a:off x="111778" y="12025945"/>
            <a:ext cx="960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kern="900" spc="70" dirty="0">
                <a:latin typeface="KG Lego House" panose="02000503000000020004" pitchFamily="2" charset="0"/>
              </a:rPr>
              <a:t>NOMBRE: ____________________________________________________</a:t>
            </a:r>
          </a:p>
        </p:txBody>
      </p:sp>
      <p:pic>
        <p:nvPicPr>
          <p:cNvPr id="98" name="Imagen 97">
            <a:extLst>
              <a:ext uri="{FF2B5EF4-FFF2-40B4-BE49-F238E27FC236}">
                <a16:creationId xmlns:a16="http://schemas.microsoft.com/office/drawing/2014/main" id="{0103262C-9235-FDA8-F5CC-14707657621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11037"/>
          <a:stretch/>
        </p:blipFill>
        <p:spPr>
          <a:xfrm>
            <a:off x="366712" y="9188054"/>
            <a:ext cx="8867775" cy="2440432"/>
          </a:xfrm>
          <a:prstGeom prst="rect">
            <a:avLst/>
          </a:prstGeom>
        </p:spPr>
      </p:pic>
      <p:sp>
        <p:nvSpPr>
          <p:cNvPr id="99" name="CuadroTexto 98">
            <a:extLst>
              <a:ext uri="{FF2B5EF4-FFF2-40B4-BE49-F238E27FC236}">
                <a16:creationId xmlns:a16="http://schemas.microsoft.com/office/drawing/2014/main" id="{0E3FECB2-928B-FB2D-4C09-A8F3E6F56771}"/>
              </a:ext>
            </a:extLst>
          </p:cNvPr>
          <p:cNvSpPr txBox="1"/>
          <p:nvPr/>
        </p:nvSpPr>
        <p:spPr>
          <a:xfrm>
            <a:off x="3535361" y="4072114"/>
            <a:ext cx="2571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KG Miss Kindergarten" panose="02000000000000000000" pitchFamily="2" charset="0"/>
              </a:rPr>
              <a:t>CORRO</a:t>
            </a:r>
          </a:p>
        </p:txBody>
      </p:sp>
      <p:sp>
        <p:nvSpPr>
          <p:cNvPr id="107" name="CuadroTexto 106">
            <a:extLst>
              <a:ext uri="{FF2B5EF4-FFF2-40B4-BE49-F238E27FC236}">
                <a16:creationId xmlns:a16="http://schemas.microsoft.com/office/drawing/2014/main" id="{861D9190-F04F-E223-F345-9E30FCE9AB11}"/>
              </a:ext>
            </a:extLst>
          </p:cNvPr>
          <p:cNvSpPr txBox="1"/>
          <p:nvPr/>
        </p:nvSpPr>
        <p:spPr>
          <a:xfrm>
            <a:off x="3535361" y="4839975"/>
            <a:ext cx="2571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KG Miss Kindergarten" panose="02000000000000000000" pitchFamily="2" charset="0"/>
              </a:rPr>
              <a:t>CORRO</a:t>
            </a:r>
          </a:p>
        </p:txBody>
      </p:sp>
      <p:sp>
        <p:nvSpPr>
          <p:cNvPr id="110" name="CuadroTexto 109">
            <a:extLst>
              <a:ext uri="{FF2B5EF4-FFF2-40B4-BE49-F238E27FC236}">
                <a16:creationId xmlns:a16="http://schemas.microsoft.com/office/drawing/2014/main" id="{2CEF1771-2D4D-0D33-A66A-BADB034D2875}"/>
              </a:ext>
            </a:extLst>
          </p:cNvPr>
          <p:cNvSpPr txBox="1"/>
          <p:nvPr/>
        </p:nvSpPr>
        <p:spPr>
          <a:xfrm>
            <a:off x="3535361" y="5607836"/>
            <a:ext cx="2571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KG Miss Kindergarten" panose="02000000000000000000" pitchFamily="2" charset="0"/>
              </a:rPr>
              <a:t>CORRO</a:t>
            </a:r>
          </a:p>
        </p:txBody>
      </p: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58674ABA-5EC3-0A64-7043-86455C1F5705}"/>
              </a:ext>
            </a:extLst>
          </p:cNvPr>
          <p:cNvSpPr txBox="1"/>
          <p:nvPr/>
        </p:nvSpPr>
        <p:spPr>
          <a:xfrm>
            <a:off x="3535361" y="7771531"/>
            <a:ext cx="2571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KG Miss Kindergarten" panose="02000000000000000000" pitchFamily="2" charset="0"/>
              </a:rPr>
              <a:t>CORRO</a:t>
            </a:r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E2BAFD9A-CE23-86CA-B891-7949B0038371}"/>
              </a:ext>
            </a:extLst>
          </p:cNvPr>
          <p:cNvSpPr txBox="1"/>
          <p:nvPr/>
        </p:nvSpPr>
        <p:spPr>
          <a:xfrm>
            <a:off x="3535361" y="9231730"/>
            <a:ext cx="2571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KG Miss Kindergarten" panose="02000000000000000000" pitchFamily="2" charset="0"/>
              </a:rPr>
              <a:t>CORRO</a:t>
            </a:r>
          </a:p>
        </p:txBody>
      </p:sp>
      <p:sp>
        <p:nvSpPr>
          <p:cNvPr id="113" name="CuadroTexto 112">
            <a:extLst>
              <a:ext uri="{FF2B5EF4-FFF2-40B4-BE49-F238E27FC236}">
                <a16:creationId xmlns:a16="http://schemas.microsoft.com/office/drawing/2014/main" id="{FE717FB6-C7FD-24E1-D3D5-A15042DECBF5}"/>
              </a:ext>
            </a:extLst>
          </p:cNvPr>
          <p:cNvSpPr txBox="1"/>
          <p:nvPr/>
        </p:nvSpPr>
        <p:spPr>
          <a:xfrm>
            <a:off x="3535361" y="10037691"/>
            <a:ext cx="2571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KG Miss Kindergarten" panose="02000000000000000000" pitchFamily="2" charset="0"/>
              </a:rPr>
              <a:t>CORRO</a:t>
            </a:r>
          </a:p>
        </p:txBody>
      </p:sp>
      <p:sp>
        <p:nvSpPr>
          <p:cNvPr id="114" name="CuadroTexto 113">
            <a:extLst>
              <a:ext uri="{FF2B5EF4-FFF2-40B4-BE49-F238E27FC236}">
                <a16:creationId xmlns:a16="http://schemas.microsoft.com/office/drawing/2014/main" id="{9DA52A8D-F77F-623D-A6D1-60BA1AB30044}"/>
              </a:ext>
            </a:extLst>
          </p:cNvPr>
          <p:cNvSpPr txBox="1"/>
          <p:nvPr/>
        </p:nvSpPr>
        <p:spPr>
          <a:xfrm>
            <a:off x="3535361" y="6318547"/>
            <a:ext cx="2571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KG Miss Kindergarten" panose="02000000000000000000" pitchFamily="2" charset="0"/>
              </a:rPr>
              <a:t>CORRO</a:t>
            </a:r>
          </a:p>
        </p:txBody>
      </p:sp>
      <p:sp>
        <p:nvSpPr>
          <p:cNvPr id="115" name="CuadroTexto 114">
            <a:extLst>
              <a:ext uri="{FF2B5EF4-FFF2-40B4-BE49-F238E27FC236}">
                <a16:creationId xmlns:a16="http://schemas.microsoft.com/office/drawing/2014/main" id="{92BCE403-AC7D-D009-EF18-B73BFB802557}"/>
              </a:ext>
            </a:extLst>
          </p:cNvPr>
          <p:cNvSpPr txBox="1"/>
          <p:nvPr/>
        </p:nvSpPr>
        <p:spPr>
          <a:xfrm>
            <a:off x="3514771" y="8543475"/>
            <a:ext cx="2571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KG Miss Kindergarten" panose="02000000000000000000" pitchFamily="2" charset="0"/>
              </a:rPr>
              <a:t>CORRO</a:t>
            </a:r>
          </a:p>
        </p:txBody>
      </p:sp>
      <p:sp>
        <p:nvSpPr>
          <p:cNvPr id="118" name="CuadroTexto 117">
            <a:extLst>
              <a:ext uri="{FF2B5EF4-FFF2-40B4-BE49-F238E27FC236}">
                <a16:creationId xmlns:a16="http://schemas.microsoft.com/office/drawing/2014/main" id="{8B50A6E8-54FF-0446-CE3D-77F2C7E07E0B}"/>
              </a:ext>
            </a:extLst>
          </p:cNvPr>
          <p:cNvSpPr txBox="1"/>
          <p:nvPr/>
        </p:nvSpPr>
        <p:spPr>
          <a:xfrm>
            <a:off x="3554411" y="7041578"/>
            <a:ext cx="2571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KG Miss Kindergarten" panose="02000000000000000000" pitchFamily="2" charset="0"/>
              </a:rPr>
              <a:t>CORRO</a:t>
            </a:r>
          </a:p>
        </p:txBody>
      </p:sp>
    </p:spTree>
    <p:extLst>
      <p:ext uri="{BB962C8B-B14F-4D97-AF65-F5344CB8AC3E}">
        <p14:creationId xmlns:p14="http://schemas.microsoft.com/office/powerpoint/2010/main" val="3543954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6DBC5B-39C4-7F57-342A-B579ECDB57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72463C59-52B5-32A7-C68D-5FCB8DD68BB3}"/>
              </a:ext>
            </a:extLst>
          </p:cNvPr>
          <p:cNvSpPr txBox="1"/>
          <p:nvPr/>
        </p:nvSpPr>
        <p:spPr>
          <a:xfrm>
            <a:off x="6416299" y="611632"/>
            <a:ext cx="2278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CD00314-BE34-9623-90E7-E8122B58E891}"/>
              </a:ext>
            </a:extLst>
          </p:cNvPr>
          <p:cNvSpPr txBox="1"/>
          <p:nvPr/>
        </p:nvSpPr>
        <p:spPr>
          <a:xfrm>
            <a:off x="286871" y="426966"/>
            <a:ext cx="9090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latin typeface="KG Miss Kindergarten" panose="02000000000000000000" pitchFamily="2" charset="0"/>
              </a:rPr>
              <a:t>TIEMPOS VERBALES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FD15AD3-7B5D-0460-246C-9C16007713D4}"/>
              </a:ext>
            </a:extLst>
          </p:cNvPr>
          <p:cNvSpPr txBox="1"/>
          <p:nvPr/>
        </p:nvSpPr>
        <p:spPr>
          <a:xfrm>
            <a:off x="31376" y="1242574"/>
            <a:ext cx="960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kern="900" spc="70" dirty="0">
                <a:latin typeface="KG Lego House" panose="02000503000000020004" pitchFamily="2" charset="0"/>
              </a:rPr>
              <a:t>Completa los huecos en blanco con los tiempos verbales</a:t>
            </a:r>
          </a:p>
        </p:txBody>
      </p:sp>
      <p:pic>
        <p:nvPicPr>
          <p:cNvPr id="85" name="Imagen 84">
            <a:extLst>
              <a:ext uri="{FF2B5EF4-FFF2-40B4-BE49-F238E27FC236}">
                <a16:creationId xmlns:a16="http://schemas.microsoft.com/office/drawing/2014/main" id="{8FFF4E58-196B-8215-8C5E-962F8C3A7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724" y="1724930"/>
            <a:ext cx="2987675" cy="8561321"/>
          </a:xfrm>
          <a:prstGeom prst="rect">
            <a:avLst/>
          </a:prstGeom>
        </p:spPr>
      </p:pic>
      <p:pic>
        <p:nvPicPr>
          <p:cNvPr id="86" name="Imagen 85">
            <a:extLst>
              <a:ext uri="{FF2B5EF4-FFF2-40B4-BE49-F238E27FC236}">
                <a16:creationId xmlns:a16="http://schemas.microsoft.com/office/drawing/2014/main" id="{2A4C3E49-5661-4DE3-E552-DD0017D905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066" y="1724930"/>
            <a:ext cx="2987675" cy="8561321"/>
          </a:xfrm>
          <a:prstGeom prst="rect">
            <a:avLst/>
          </a:prstGeom>
        </p:spPr>
      </p:pic>
      <p:pic>
        <p:nvPicPr>
          <p:cNvPr id="87" name="Imagen 86">
            <a:extLst>
              <a:ext uri="{FF2B5EF4-FFF2-40B4-BE49-F238E27FC236}">
                <a16:creationId xmlns:a16="http://schemas.microsoft.com/office/drawing/2014/main" id="{AECF8647-BBD4-D0AA-801C-2949C9B230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9407" y="1724929"/>
            <a:ext cx="2987675" cy="8561321"/>
          </a:xfrm>
          <a:prstGeom prst="rect">
            <a:avLst/>
          </a:prstGeom>
        </p:spPr>
      </p:pic>
      <p:sp>
        <p:nvSpPr>
          <p:cNvPr id="90" name="Rectángulo: esquinas redondeadas 89">
            <a:extLst>
              <a:ext uri="{FF2B5EF4-FFF2-40B4-BE49-F238E27FC236}">
                <a16:creationId xmlns:a16="http://schemas.microsoft.com/office/drawing/2014/main" id="{D04B60EF-50B3-71DB-D269-3A86083447AC}"/>
              </a:ext>
            </a:extLst>
          </p:cNvPr>
          <p:cNvSpPr/>
          <p:nvPr/>
        </p:nvSpPr>
        <p:spPr>
          <a:xfrm>
            <a:off x="1114425" y="2770236"/>
            <a:ext cx="1447800" cy="44767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1" name="Rectángulo: esquinas redondeadas 90">
            <a:extLst>
              <a:ext uri="{FF2B5EF4-FFF2-40B4-BE49-F238E27FC236}">
                <a16:creationId xmlns:a16="http://schemas.microsoft.com/office/drawing/2014/main" id="{FA52F9E4-5D78-803F-CA4B-270B44F1D0F8}"/>
              </a:ext>
            </a:extLst>
          </p:cNvPr>
          <p:cNvSpPr/>
          <p:nvPr/>
        </p:nvSpPr>
        <p:spPr>
          <a:xfrm>
            <a:off x="4108076" y="2770236"/>
            <a:ext cx="1447800" cy="44767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2" name="Rectángulo: esquinas redondeadas 91">
            <a:extLst>
              <a:ext uri="{FF2B5EF4-FFF2-40B4-BE49-F238E27FC236}">
                <a16:creationId xmlns:a16="http://schemas.microsoft.com/office/drawing/2014/main" id="{4E6C8983-1EE0-F20F-8282-578A04B42644}"/>
              </a:ext>
            </a:extLst>
          </p:cNvPr>
          <p:cNvSpPr/>
          <p:nvPr/>
        </p:nvSpPr>
        <p:spPr>
          <a:xfrm>
            <a:off x="7069417" y="2770235"/>
            <a:ext cx="1447800" cy="44767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AD7CE329-CB3C-1C42-9F72-A0117B87F275}"/>
              </a:ext>
            </a:extLst>
          </p:cNvPr>
          <p:cNvSpPr txBox="1"/>
          <p:nvPr/>
        </p:nvSpPr>
        <p:spPr>
          <a:xfrm>
            <a:off x="850152" y="2701684"/>
            <a:ext cx="23980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dirty="0">
                <a:latin typeface="KG Red Hands" panose="02000505000000020004" pitchFamily="2" charset="0"/>
              </a:rPr>
              <a:t>PASADO</a:t>
            </a:r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192B9066-6669-8D6C-0E93-9B410AFBA786}"/>
              </a:ext>
            </a:extLst>
          </p:cNvPr>
          <p:cNvSpPr txBox="1"/>
          <p:nvPr/>
        </p:nvSpPr>
        <p:spPr>
          <a:xfrm>
            <a:off x="3728010" y="2701684"/>
            <a:ext cx="23980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dirty="0">
                <a:latin typeface="KG Red Hands" panose="02000505000000020004" pitchFamily="2" charset="0"/>
              </a:rPr>
              <a:t>PRESENTE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744C5399-0580-2F26-594C-2BC038E7AD24}"/>
              </a:ext>
            </a:extLst>
          </p:cNvPr>
          <p:cNvSpPr txBox="1"/>
          <p:nvPr/>
        </p:nvSpPr>
        <p:spPr>
          <a:xfrm>
            <a:off x="6882093" y="2734008"/>
            <a:ext cx="23980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dirty="0">
                <a:latin typeface="KG Red Hands" panose="02000505000000020004" pitchFamily="2" charset="0"/>
              </a:rPr>
              <a:t>FUTURO</a:t>
            </a:r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F1FB533E-6CDC-4329-D625-C205F09B3776}"/>
              </a:ext>
            </a:extLst>
          </p:cNvPr>
          <p:cNvSpPr txBox="1"/>
          <p:nvPr/>
        </p:nvSpPr>
        <p:spPr>
          <a:xfrm>
            <a:off x="111778" y="12025945"/>
            <a:ext cx="960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kern="900" spc="70" dirty="0">
                <a:latin typeface="KG Lego House" panose="02000503000000020004" pitchFamily="2" charset="0"/>
              </a:rPr>
              <a:t>NOMBRE: ____________________________________________________</a:t>
            </a:r>
          </a:p>
        </p:txBody>
      </p:sp>
      <p:pic>
        <p:nvPicPr>
          <p:cNvPr id="98" name="Imagen 97">
            <a:extLst>
              <a:ext uri="{FF2B5EF4-FFF2-40B4-BE49-F238E27FC236}">
                <a16:creationId xmlns:a16="http://schemas.microsoft.com/office/drawing/2014/main" id="{C8F8443D-AB8D-3AA0-8581-06E304D8814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11037"/>
          <a:stretch/>
        </p:blipFill>
        <p:spPr>
          <a:xfrm>
            <a:off x="366712" y="9188054"/>
            <a:ext cx="8867775" cy="2440432"/>
          </a:xfrm>
          <a:prstGeom prst="rect">
            <a:avLst/>
          </a:prstGeom>
        </p:spPr>
      </p:pic>
      <p:sp>
        <p:nvSpPr>
          <p:cNvPr id="99" name="CuadroTexto 98">
            <a:extLst>
              <a:ext uri="{FF2B5EF4-FFF2-40B4-BE49-F238E27FC236}">
                <a16:creationId xmlns:a16="http://schemas.microsoft.com/office/drawing/2014/main" id="{B221CEDA-BE06-074F-81EF-921FCA1AD145}"/>
              </a:ext>
            </a:extLst>
          </p:cNvPr>
          <p:cNvSpPr txBox="1"/>
          <p:nvPr/>
        </p:nvSpPr>
        <p:spPr>
          <a:xfrm>
            <a:off x="563747" y="4049672"/>
            <a:ext cx="2571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KG Miss Kindergarten" panose="02000000000000000000" pitchFamily="2" charset="0"/>
              </a:rPr>
              <a:t>SALTÉ</a:t>
            </a:r>
          </a:p>
        </p:txBody>
      </p:sp>
      <p:sp>
        <p:nvSpPr>
          <p:cNvPr id="107" name="CuadroTexto 106">
            <a:extLst>
              <a:ext uri="{FF2B5EF4-FFF2-40B4-BE49-F238E27FC236}">
                <a16:creationId xmlns:a16="http://schemas.microsoft.com/office/drawing/2014/main" id="{F3FE768D-4E13-41E5-6574-E1B7B7C54C5B}"/>
              </a:ext>
            </a:extLst>
          </p:cNvPr>
          <p:cNvSpPr txBox="1"/>
          <p:nvPr/>
        </p:nvSpPr>
        <p:spPr>
          <a:xfrm>
            <a:off x="563747" y="4817533"/>
            <a:ext cx="2571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KG Miss Kindergarten" panose="02000000000000000000" pitchFamily="2" charset="0"/>
              </a:rPr>
              <a:t>SALTÉ</a:t>
            </a:r>
          </a:p>
        </p:txBody>
      </p:sp>
      <p:sp>
        <p:nvSpPr>
          <p:cNvPr id="110" name="CuadroTexto 109">
            <a:extLst>
              <a:ext uri="{FF2B5EF4-FFF2-40B4-BE49-F238E27FC236}">
                <a16:creationId xmlns:a16="http://schemas.microsoft.com/office/drawing/2014/main" id="{4BE7BA4A-61F2-34E9-DCEE-3D760DB776CB}"/>
              </a:ext>
            </a:extLst>
          </p:cNvPr>
          <p:cNvSpPr txBox="1"/>
          <p:nvPr/>
        </p:nvSpPr>
        <p:spPr>
          <a:xfrm>
            <a:off x="563747" y="5585394"/>
            <a:ext cx="2571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KG Miss Kindergarten" panose="02000000000000000000" pitchFamily="2" charset="0"/>
              </a:rPr>
              <a:t>SALTÉ</a:t>
            </a:r>
          </a:p>
        </p:txBody>
      </p: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A75E3F27-820D-B914-E881-53BCBC0A77E3}"/>
              </a:ext>
            </a:extLst>
          </p:cNvPr>
          <p:cNvSpPr txBox="1"/>
          <p:nvPr/>
        </p:nvSpPr>
        <p:spPr>
          <a:xfrm>
            <a:off x="563747" y="7749089"/>
            <a:ext cx="2571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KG Miss Kindergarten" panose="02000000000000000000" pitchFamily="2" charset="0"/>
              </a:rPr>
              <a:t>SALTÉ</a:t>
            </a:r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400A504F-4407-DA18-04D9-8CDDE5D60EF2}"/>
              </a:ext>
            </a:extLst>
          </p:cNvPr>
          <p:cNvSpPr txBox="1"/>
          <p:nvPr/>
        </p:nvSpPr>
        <p:spPr>
          <a:xfrm>
            <a:off x="563747" y="9209288"/>
            <a:ext cx="2571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KG Miss Kindergarten" panose="02000000000000000000" pitchFamily="2" charset="0"/>
              </a:rPr>
              <a:t>SALTÉ</a:t>
            </a:r>
          </a:p>
        </p:txBody>
      </p:sp>
      <p:sp>
        <p:nvSpPr>
          <p:cNvPr id="113" name="CuadroTexto 112">
            <a:extLst>
              <a:ext uri="{FF2B5EF4-FFF2-40B4-BE49-F238E27FC236}">
                <a16:creationId xmlns:a16="http://schemas.microsoft.com/office/drawing/2014/main" id="{274DC83B-8817-5F86-C130-B899683509D6}"/>
              </a:ext>
            </a:extLst>
          </p:cNvPr>
          <p:cNvSpPr txBox="1"/>
          <p:nvPr/>
        </p:nvSpPr>
        <p:spPr>
          <a:xfrm>
            <a:off x="563747" y="10015249"/>
            <a:ext cx="2571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KG Miss Kindergarten" panose="02000000000000000000" pitchFamily="2" charset="0"/>
              </a:rPr>
              <a:t>SALTÉ</a:t>
            </a:r>
          </a:p>
        </p:txBody>
      </p:sp>
      <p:sp>
        <p:nvSpPr>
          <p:cNvPr id="114" name="CuadroTexto 113">
            <a:extLst>
              <a:ext uri="{FF2B5EF4-FFF2-40B4-BE49-F238E27FC236}">
                <a16:creationId xmlns:a16="http://schemas.microsoft.com/office/drawing/2014/main" id="{E2857D40-0B6E-7C9E-9D40-32916421D417}"/>
              </a:ext>
            </a:extLst>
          </p:cNvPr>
          <p:cNvSpPr txBox="1"/>
          <p:nvPr/>
        </p:nvSpPr>
        <p:spPr>
          <a:xfrm>
            <a:off x="563747" y="6296105"/>
            <a:ext cx="2571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KG Miss Kindergarten" panose="02000000000000000000" pitchFamily="2" charset="0"/>
              </a:rPr>
              <a:t>SALTÉ</a:t>
            </a:r>
          </a:p>
        </p:txBody>
      </p:sp>
      <p:sp>
        <p:nvSpPr>
          <p:cNvPr id="115" name="CuadroTexto 114">
            <a:extLst>
              <a:ext uri="{FF2B5EF4-FFF2-40B4-BE49-F238E27FC236}">
                <a16:creationId xmlns:a16="http://schemas.microsoft.com/office/drawing/2014/main" id="{304B56F4-6BB6-4C3F-1FA0-7E802DBC79BC}"/>
              </a:ext>
            </a:extLst>
          </p:cNvPr>
          <p:cNvSpPr txBox="1"/>
          <p:nvPr/>
        </p:nvSpPr>
        <p:spPr>
          <a:xfrm>
            <a:off x="543157" y="8521033"/>
            <a:ext cx="2571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KG Miss Kindergarten" panose="02000000000000000000" pitchFamily="2" charset="0"/>
              </a:rPr>
              <a:t>SALTÉ</a:t>
            </a:r>
          </a:p>
        </p:txBody>
      </p:sp>
      <p:sp>
        <p:nvSpPr>
          <p:cNvPr id="118" name="CuadroTexto 117">
            <a:extLst>
              <a:ext uri="{FF2B5EF4-FFF2-40B4-BE49-F238E27FC236}">
                <a16:creationId xmlns:a16="http://schemas.microsoft.com/office/drawing/2014/main" id="{A389C93A-19FF-4384-3F94-5E58BF1FE5F2}"/>
              </a:ext>
            </a:extLst>
          </p:cNvPr>
          <p:cNvSpPr txBox="1"/>
          <p:nvPr/>
        </p:nvSpPr>
        <p:spPr>
          <a:xfrm>
            <a:off x="582797" y="7019136"/>
            <a:ext cx="2571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KG Miss Kindergarten" panose="02000000000000000000" pitchFamily="2" charset="0"/>
              </a:rPr>
              <a:t>SALTÉ</a:t>
            </a:r>
          </a:p>
        </p:txBody>
      </p:sp>
    </p:spTree>
    <p:extLst>
      <p:ext uri="{BB962C8B-B14F-4D97-AF65-F5344CB8AC3E}">
        <p14:creationId xmlns:p14="http://schemas.microsoft.com/office/powerpoint/2010/main" val="1249052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5FD162-F5C6-EE3E-8520-BC20609FF3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B9979389-4272-AADF-7AC3-BF69F4F2FBCE}"/>
              </a:ext>
            </a:extLst>
          </p:cNvPr>
          <p:cNvSpPr txBox="1"/>
          <p:nvPr/>
        </p:nvSpPr>
        <p:spPr>
          <a:xfrm>
            <a:off x="6416299" y="611632"/>
            <a:ext cx="2278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BAD6B0E-54B9-29B4-7D76-4CEA72EA1B97}"/>
              </a:ext>
            </a:extLst>
          </p:cNvPr>
          <p:cNvSpPr txBox="1"/>
          <p:nvPr/>
        </p:nvSpPr>
        <p:spPr>
          <a:xfrm>
            <a:off x="286871" y="426966"/>
            <a:ext cx="9090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latin typeface="KG Miss Kindergarten" panose="02000000000000000000" pitchFamily="2" charset="0"/>
              </a:rPr>
              <a:t>TIEMPOS VERBALES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0F5DB9A-96C9-4697-F422-8CB3C1D15D50}"/>
              </a:ext>
            </a:extLst>
          </p:cNvPr>
          <p:cNvSpPr txBox="1"/>
          <p:nvPr/>
        </p:nvSpPr>
        <p:spPr>
          <a:xfrm>
            <a:off x="31376" y="1242574"/>
            <a:ext cx="960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kern="900" spc="70" dirty="0">
                <a:latin typeface="KG Lego House" panose="02000503000000020004" pitchFamily="2" charset="0"/>
              </a:rPr>
              <a:t>Completa los huecos en blanco con los tiempos verbales</a:t>
            </a:r>
          </a:p>
        </p:txBody>
      </p:sp>
      <p:pic>
        <p:nvPicPr>
          <p:cNvPr id="85" name="Imagen 84">
            <a:extLst>
              <a:ext uri="{FF2B5EF4-FFF2-40B4-BE49-F238E27FC236}">
                <a16:creationId xmlns:a16="http://schemas.microsoft.com/office/drawing/2014/main" id="{9E5EA0E7-35E3-F750-F210-B7A3EA4C08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724" y="1724930"/>
            <a:ext cx="2987675" cy="8561321"/>
          </a:xfrm>
          <a:prstGeom prst="rect">
            <a:avLst/>
          </a:prstGeom>
        </p:spPr>
      </p:pic>
      <p:pic>
        <p:nvPicPr>
          <p:cNvPr id="86" name="Imagen 85">
            <a:extLst>
              <a:ext uri="{FF2B5EF4-FFF2-40B4-BE49-F238E27FC236}">
                <a16:creationId xmlns:a16="http://schemas.microsoft.com/office/drawing/2014/main" id="{CC8BC6F3-23D1-874A-2410-19FDBB13B8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066" y="1724930"/>
            <a:ext cx="2987675" cy="8561321"/>
          </a:xfrm>
          <a:prstGeom prst="rect">
            <a:avLst/>
          </a:prstGeom>
        </p:spPr>
      </p:pic>
      <p:pic>
        <p:nvPicPr>
          <p:cNvPr id="87" name="Imagen 86">
            <a:extLst>
              <a:ext uri="{FF2B5EF4-FFF2-40B4-BE49-F238E27FC236}">
                <a16:creationId xmlns:a16="http://schemas.microsoft.com/office/drawing/2014/main" id="{DCBFB987-2B8D-7814-6020-E8CD280F69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9407" y="1724929"/>
            <a:ext cx="2987675" cy="8561321"/>
          </a:xfrm>
          <a:prstGeom prst="rect">
            <a:avLst/>
          </a:prstGeom>
        </p:spPr>
      </p:pic>
      <p:sp>
        <p:nvSpPr>
          <p:cNvPr id="90" name="Rectángulo: esquinas redondeadas 89">
            <a:extLst>
              <a:ext uri="{FF2B5EF4-FFF2-40B4-BE49-F238E27FC236}">
                <a16:creationId xmlns:a16="http://schemas.microsoft.com/office/drawing/2014/main" id="{32735F76-9542-413D-41A7-7E22A23B3AD9}"/>
              </a:ext>
            </a:extLst>
          </p:cNvPr>
          <p:cNvSpPr/>
          <p:nvPr/>
        </p:nvSpPr>
        <p:spPr>
          <a:xfrm>
            <a:off x="1114425" y="2770236"/>
            <a:ext cx="1447800" cy="44767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1" name="Rectángulo: esquinas redondeadas 90">
            <a:extLst>
              <a:ext uri="{FF2B5EF4-FFF2-40B4-BE49-F238E27FC236}">
                <a16:creationId xmlns:a16="http://schemas.microsoft.com/office/drawing/2014/main" id="{92BFCB1A-8E95-FF0B-07EF-AC7597EF423E}"/>
              </a:ext>
            </a:extLst>
          </p:cNvPr>
          <p:cNvSpPr/>
          <p:nvPr/>
        </p:nvSpPr>
        <p:spPr>
          <a:xfrm>
            <a:off x="4108076" y="2770236"/>
            <a:ext cx="1447800" cy="44767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2" name="Rectángulo: esquinas redondeadas 91">
            <a:extLst>
              <a:ext uri="{FF2B5EF4-FFF2-40B4-BE49-F238E27FC236}">
                <a16:creationId xmlns:a16="http://schemas.microsoft.com/office/drawing/2014/main" id="{B816EE32-C272-2F51-6008-18861971A9DC}"/>
              </a:ext>
            </a:extLst>
          </p:cNvPr>
          <p:cNvSpPr/>
          <p:nvPr/>
        </p:nvSpPr>
        <p:spPr>
          <a:xfrm>
            <a:off x="7069417" y="2770235"/>
            <a:ext cx="1447800" cy="44767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764FB6B9-1F53-9959-F1EA-8D0A88D7C871}"/>
              </a:ext>
            </a:extLst>
          </p:cNvPr>
          <p:cNvSpPr txBox="1"/>
          <p:nvPr/>
        </p:nvSpPr>
        <p:spPr>
          <a:xfrm>
            <a:off x="850152" y="2701684"/>
            <a:ext cx="23980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dirty="0">
                <a:latin typeface="KG Red Hands" panose="02000505000000020004" pitchFamily="2" charset="0"/>
              </a:rPr>
              <a:t>PASADO</a:t>
            </a:r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F44AB589-BCD2-C47C-7AD2-DD5D253035DD}"/>
              </a:ext>
            </a:extLst>
          </p:cNvPr>
          <p:cNvSpPr txBox="1"/>
          <p:nvPr/>
        </p:nvSpPr>
        <p:spPr>
          <a:xfrm>
            <a:off x="3728010" y="2701684"/>
            <a:ext cx="23980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dirty="0">
                <a:latin typeface="KG Red Hands" panose="02000505000000020004" pitchFamily="2" charset="0"/>
              </a:rPr>
              <a:t>PRESENTE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E41F0251-204C-6B35-67BD-47077207EB3C}"/>
              </a:ext>
            </a:extLst>
          </p:cNvPr>
          <p:cNvSpPr txBox="1"/>
          <p:nvPr/>
        </p:nvSpPr>
        <p:spPr>
          <a:xfrm>
            <a:off x="6882093" y="2734008"/>
            <a:ext cx="23980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dirty="0">
                <a:latin typeface="KG Red Hands" panose="02000505000000020004" pitchFamily="2" charset="0"/>
              </a:rPr>
              <a:t>FUTURO</a:t>
            </a:r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2E4AA8F9-7890-1FB0-A481-5492A3B6A005}"/>
              </a:ext>
            </a:extLst>
          </p:cNvPr>
          <p:cNvSpPr txBox="1"/>
          <p:nvPr/>
        </p:nvSpPr>
        <p:spPr>
          <a:xfrm>
            <a:off x="111778" y="12025945"/>
            <a:ext cx="960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kern="900" spc="70" dirty="0">
                <a:latin typeface="KG Lego House" panose="02000503000000020004" pitchFamily="2" charset="0"/>
              </a:rPr>
              <a:t>NOMBRE: ____________________________________________________</a:t>
            </a:r>
          </a:p>
        </p:txBody>
      </p:sp>
      <p:pic>
        <p:nvPicPr>
          <p:cNvPr id="98" name="Imagen 97">
            <a:extLst>
              <a:ext uri="{FF2B5EF4-FFF2-40B4-BE49-F238E27FC236}">
                <a16:creationId xmlns:a16="http://schemas.microsoft.com/office/drawing/2014/main" id="{9E934078-B119-1322-9C7B-0A9376EBB55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11037"/>
          <a:stretch/>
        </p:blipFill>
        <p:spPr>
          <a:xfrm>
            <a:off x="366712" y="9188054"/>
            <a:ext cx="8867775" cy="2440432"/>
          </a:xfrm>
          <a:prstGeom prst="rect">
            <a:avLst/>
          </a:prstGeom>
        </p:spPr>
      </p:pic>
      <p:sp>
        <p:nvSpPr>
          <p:cNvPr id="99" name="CuadroTexto 98">
            <a:extLst>
              <a:ext uri="{FF2B5EF4-FFF2-40B4-BE49-F238E27FC236}">
                <a16:creationId xmlns:a16="http://schemas.microsoft.com/office/drawing/2014/main" id="{B730E55C-5F9A-65B6-FA6E-8E3A361DF52C}"/>
              </a:ext>
            </a:extLst>
          </p:cNvPr>
          <p:cNvSpPr txBox="1"/>
          <p:nvPr/>
        </p:nvSpPr>
        <p:spPr>
          <a:xfrm>
            <a:off x="6415740" y="4065788"/>
            <a:ext cx="2571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KG Miss Kindergarten" panose="02000000000000000000" pitchFamily="2" charset="0"/>
              </a:rPr>
              <a:t>CANTARÉ</a:t>
            </a:r>
          </a:p>
        </p:txBody>
      </p:sp>
      <p:sp>
        <p:nvSpPr>
          <p:cNvPr id="107" name="CuadroTexto 106">
            <a:extLst>
              <a:ext uri="{FF2B5EF4-FFF2-40B4-BE49-F238E27FC236}">
                <a16:creationId xmlns:a16="http://schemas.microsoft.com/office/drawing/2014/main" id="{8E9EB594-69D2-7235-8751-72647B263E32}"/>
              </a:ext>
            </a:extLst>
          </p:cNvPr>
          <p:cNvSpPr txBox="1"/>
          <p:nvPr/>
        </p:nvSpPr>
        <p:spPr>
          <a:xfrm>
            <a:off x="6415740" y="4833649"/>
            <a:ext cx="25716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KG Miss Kindergarten" panose="02000000000000000000" pitchFamily="2" charset="0"/>
              </a:rPr>
              <a:t>CANTARÉ</a:t>
            </a:r>
          </a:p>
          <a:p>
            <a:pPr algn="ctr"/>
            <a:endParaRPr lang="es-ES" sz="3200" dirty="0">
              <a:latin typeface="KG Miss Kindergarten" panose="02000000000000000000" pitchFamily="2" charset="0"/>
            </a:endParaRPr>
          </a:p>
        </p:txBody>
      </p:sp>
      <p:sp>
        <p:nvSpPr>
          <p:cNvPr id="110" name="CuadroTexto 109">
            <a:extLst>
              <a:ext uri="{FF2B5EF4-FFF2-40B4-BE49-F238E27FC236}">
                <a16:creationId xmlns:a16="http://schemas.microsoft.com/office/drawing/2014/main" id="{82C8AF55-3F03-8AE6-E0BB-5C633E6D171C}"/>
              </a:ext>
            </a:extLst>
          </p:cNvPr>
          <p:cNvSpPr txBox="1"/>
          <p:nvPr/>
        </p:nvSpPr>
        <p:spPr>
          <a:xfrm>
            <a:off x="6415740" y="5601510"/>
            <a:ext cx="2571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KG Miss Kindergarten" panose="02000000000000000000" pitchFamily="2" charset="0"/>
              </a:rPr>
              <a:t>CANTARÉ</a:t>
            </a:r>
          </a:p>
        </p:txBody>
      </p: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BE9DD2FF-53B0-7D84-577C-A6A6A8A95DAA}"/>
              </a:ext>
            </a:extLst>
          </p:cNvPr>
          <p:cNvSpPr txBox="1"/>
          <p:nvPr/>
        </p:nvSpPr>
        <p:spPr>
          <a:xfrm>
            <a:off x="6415740" y="7765205"/>
            <a:ext cx="25716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KG Miss Kindergarten" panose="02000000000000000000" pitchFamily="2" charset="0"/>
              </a:rPr>
              <a:t>CANTARÉ</a:t>
            </a:r>
          </a:p>
          <a:p>
            <a:pPr algn="ctr"/>
            <a:endParaRPr lang="es-ES" sz="3200" dirty="0">
              <a:latin typeface="KG Miss Kindergarten" panose="02000000000000000000" pitchFamily="2" charset="0"/>
            </a:endParaRPr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DAE11AC4-D665-3DF2-A0F2-D02E96B33D33}"/>
              </a:ext>
            </a:extLst>
          </p:cNvPr>
          <p:cNvSpPr txBox="1"/>
          <p:nvPr/>
        </p:nvSpPr>
        <p:spPr>
          <a:xfrm>
            <a:off x="6415740" y="9225404"/>
            <a:ext cx="2571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KG Miss Kindergarten" panose="02000000000000000000" pitchFamily="2" charset="0"/>
              </a:rPr>
              <a:t>CANTARÉ</a:t>
            </a:r>
          </a:p>
        </p:txBody>
      </p:sp>
      <p:sp>
        <p:nvSpPr>
          <p:cNvPr id="113" name="CuadroTexto 112">
            <a:extLst>
              <a:ext uri="{FF2B5EF4-FFF2-40B4-BE49-F238E27FC236}">
                <a16:creationId xmlns:a16="http://schemas.microsoft.com/office/drawing/2014/main" id="{6A7D671A-0676-A848-18F0-51EB9EA70355}"/>
              </a:ext>
            </a:extLst>
          </p:cNvPr>
          <p:cNvSpPr txBox="1"/>
          <p:nvPr/>
        </p:nvSpPr>
        <p:spPr>
          <a:xfrm>
            <a:off x="6415740" y="10031365"/>
            <a:ext cx="2571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KG Miss Kindergarten" panose="02000000000000000000" pitchFamily="2" charset="0"/>
              </a:rPr>
              <a:t>CANTARÉ</a:t>
            </a:r>
          </a:p>
        </p:txBody>
      </p:sp>
      <p:sp>
        <p:nvSpPr>
          <p:cNvPr id="114" name="CuadroTexto 113">
            <a:extLst>
              <a:ext uri="{FF2B5EF4-FFF2-40B4-BE49-F238E27FC236}">
                <a16:creationId xmlns:a16="http://schemas.microsoft.com/office/drawing/2014/main" id="{B9C8DA18-AB90-4C36-2D1F-F37C6C843E27}"/>
              </a:ext>
            </a:extLst>
          </p:cNvPr>
          <p:cNvSpPr txBox="1"/>
          <p:nvPr/>
        </p:nvSpPr>
        <p:spPr>
          <a:xfrm>
            <a:off x="6415740" y="6312221"/>
            <a:ext cx="2571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KG Miss Kindergarten" panose="02000000000000000000" pitchFamily="2" charset="0"/>
              </a:rPr>
              <a:t>CANTARÉ</a:t>
            </a:r>
          </a:p>
        </p:txBody>
      </p:sp>
      <p:sp>
        <p:nvSpPr>
          <p:cNvPr id="115" name="CuadroTexto 114">
            <a:extLst>
              <a:ext uri="{FF2B5EF4-FFF2-40B4-BE49-F238E27FC236}">
                <a16:creationId xmlns:a16="http://schemas.microsoft.com/office/drawing/2014/main" id="{03D5D9E2-7839-BD2F-A9FF-A277D7134FE9}"/>
              </a:ext>
            </a:extLst>
          </p:cNvPr>
          <p:cNvSpPr txBox="1"/>
          <p:nvPr/>
        </p:nvSpPr>
        <p:spPr>
          <a:xfrm>
            <a:off x="6395150" y="8537149"/>
            <a:ext cx="2571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KG Miss Kindergarten" panose="02000000000000000000" pitchFamily="2" charset="0"/>
              </a:rPr>
              <a:t>CANTARÉ</a:t>
            </a:r>
          </a:p>
        </p:txBody>
      </p:sp>
      <p:sp>
        <p:nvSpPr>
          <p:cNvPr id="118" name="CuadroTexto 117">
            <a:extLst>
              <a:ext uri="{FF2B5EF4-FFF2-40B4-BE49-F238E27FC236}">
                <a16:creationId xmlns:a16="http://schemas.microsoft.com/office/drawing/2014/main" id="{33AD5593-AEE8-FB6C-13D5-63E87BB34192}"/>
              </a:ext>
            </a:extLst>
          </p:cNvPr>
          <p:cNvSpPr txBox="1"/>
          <p:nvPr/>
        </p:nvSpPr>
        <p:spPr>
          <a:xfrm>
            <a:off x="6434790" y="7035252"/>
            <a:ext cx="2571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KG Miss Kindergarten" panose="02000000000000000000" pitchFamily="2" charset="0"/>
              </a:rPr>
              <a:t>CANTARÉ</a:t>
            </a:r>
          </a:p>
        </p:txBody>
      </p:sp>
    </p:spTree>
    <p:extLst>
      <p:ext uri="{BB962C8B-B14F-4D97-AF65-F5344CB8AC3E}">
        <p14:creationId xmlns:p14="http://schemas.microsoft.com/office/powerpoint/2010/main" val="5317000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7716</TotalTime>
  <Words>78</Words>
  <Application>Microsoft Office PowerPoint</Application>
  <PresentationFormat>Papel A3 (297 x 420 mm)</PresentationFormat>
  <Paragraphs>45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KG Lego House</vt:lpstr>
      <vt:lpstr>KG Miss Kindergarten</vt:lpstr>
      <vt:lpstr>KG Red Hands</vt:lpstr>
      <vt:lpstr>Tema de Office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Ciudad Real Núñez</dc:creator>
  <cp:lastModifiedBy>Maribel Martinez</cp:lastModifiedBy>
  <cp:revision>107</cp:revision>
  <dcterms:created xsi:type="dcterms:W3CDTF">2017-05-19T10:25:06Z</dcterms:created>
  <dcterms:modified xsi:type="dcterms:W3CDTF">2025-08-23T17:29:59Z</dcterms:modified>
</cp:coreProperties>
</file>