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88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46AE65"/>
    <a:srgbClr val="F07EBD"/>
    <a:srgbClr val="F7ED00"/>
    <a:srgbClr val="EB5361"/>
    <a:srgbClr val="E11A2C"/>
    <a:srgbClr val="C1E9F9"/>
    <a:srgbClr val="F07C84"/>
    <a:srgbClr val="D71928"/>
    <a:srgbClr val="F8A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26/09/2025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73163" y="268795"/>
            <a:ext cx="9474826" cy="654636"/>
            <a:chOff x="105317" y="371099"/>
            <a:chExt cx="9840053" cy="887471"/>
          </a:xfrm>
          <a:solidFill>
            <a:srgbClr val="C1E9F9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5317" y="371099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2" name="Tabla 61">
            <a:extLst>
              <a:ext uri="{FF2B5EF4-FFF2-40B4-BE49-F238E27FC236}">
                <a16:creationId xmlns:a16="http://schemas.microsoft.com/office/drawing/2014/main" id="{09518881-5E5E-68D1-9BA8-449A85891415}"/>
              </a:ext>
            </a:extLst>
          </p:cNvPr>
          <p:cNvGraphicFramePr>
            <a:graphicFrameLocks noGrp="1"/>
          </p:cNvGraphicFramePr>
          <p:nvPr/>
        </p:nvGraphicFramePr>
        <p:xfrm>
          <a:off x="7569495" y="1789694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sp>
        <p:nvSpPr>
          <p:cNvPr id="169" name="object 25">
            <a:extLst>
              <a:ext uri="{FF2B5EF4-FFF2-40B4-BE49-F238E27FC236}">
                <a16:creationId xmlns:a16="http://schemas.microsoft.com/office/drawing/2014/main" id="{3200600B-E183-3EDB-C924-F144696A09FC}"/>
              </a:ext>
            </a:extLst>
          </p:cNvPr>
          <p:cNvSpPr txBox="1"/>
          <p:nvPr/>
        </p:nvSpPr>
        <p:spPr>
          <a:xfrm>
            <a:off x="8976300" y="523391"/>
            <a:ext cx="673069" cy="1164224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170" name="Tabla 169">
            <a:extLst>
              <a:ext uri="{FF2B5EF4-FFF2-40B4-BE49-F238E27FC236}">
                <a16:creationId xmlns:a16="http://schemas.microsoft.com/office/drawing/2014/main" id="{406F833F-A9D5-1197-2EA9-E0A8386C9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28534"/>
              </p:ext>
            </p:extLst>
          </p:nvPr>
        </p:nvGraphicFramePr>
        <p:xfrm>
          <a:off x="8941586" y="178270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5DC28C6E-D656-DBAC-C400-BF081CC61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185056"/>
              </p:ext>
            </p:extLst>
          </p:nvPr>
        </p:nvGraphicFramePr>
        <p:xfrm>
          <a:off x="197485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object 12">
            <a:extLst>
              <a:ext uri="{FF2B5EF4-FFF2-40B4-BE49-F238E27FC236}">
                <a16:creationId xmlns:a16="http://schemas.microsoft.com/office/drawing/2014/main" id="{1D332013-1B0B-EA13-E51F-4658BB2705DC}"/>
              </a:ext>
            </a:extLst>
          </p:cNvPr>
          <p:cNvGrpSpPr/>
          <p:nvPr/>
        </p:nvGrpSpPr>
        <p:grpSpPr>
          <a:xfrm>
            <a:off x="2032762" y="1169543"/>
            <a:ext cx="808990" cy="335280"/>
            <a:chOff x="2077085" y="1591056"/>
            <a:chExt cx="808990" cy="335280"/>
          </a:xfrm>
        </p:grpSpPr>
        <p:pic>
          <p:nvPicPr>
            <p:cNvPr id="6" name="object 13">
              <a:extLst>
                <a:ext uri="{FF2B5EF4-FFF2-40B4-BE49-F238E27FC236}">
                  <a16:creationId xmlns:a16="http://schemas.microsoft.com/office/drawing/2014/main" id="{0B25B9D6-C908-A6E5-5FFC-E1AFDFAD866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7" name="object 14">
              <a:extLst>
                <a:ext uri="{FF2B5EF4-FFF2-40B4-BE49-F238E27FC236}">
                  <a16:creationId xmlns:a16="http://schemas.microsoft.com/office/drawing/2014/main" id="{8D3CCC25-30CA-286C-CB40-DF574A828AC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8" name="object 15">
              <a:extLst>
                <a:ext uri="{FF2B5EF4-FFF2-40B4-BE49-F238E27FC236}">
                  <a16:creationId xmlns:a16="http://schemas.microsoft.com/office/drawing/2014/main" id="{EB48118D-9D7B-AAC8-2D13-CB8175B145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9" name="object 16">
            <a:extLst>
              <a:ext uri="{FF2B5EF4-FFF2-40B4-BE49-F238E27FC236}">
                <a16:creationId xmlns:a16="http://schemas.microsoft.com/office/drawing/2014/main" id="{6DF14F96-14C2-941B-3D8D-C4BC41052D5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2118" y="1188910"/>
            <a:ext cx="538480" cy="270700"/>
          </a:xfrm>
          <a:prstGeom prst="rect">
            <a:avLst/>
          </a:prstGeom>
        </p:spPr>
      </p:pic>
      <p:graphicFrame>
        <p:nvGraphicFramePr>
          <p:cNvPr id="11" name="object 27">
            <a:extLst>
              <a:ext uri="{FF2B5EF4-FFF2-40B4-BE49-F238E27FC236}">
                <a16:creationId xmlns:a16="http://schemas.microsoft.com/office/drawing/2014/main" id="{E7745CCA-315B-4EDF-63B8-227DD3095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219717"/>
              </p:ext>
            </p:extLst>
          </p:nvPr>
        </p:nvGraphicFramePr>
        <p:xfrm>
          <a:off x="336994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object 28">
            <a:extLst>
              <a:ext uri="{FF2B5EF4-FFF2-40B4-BE49-F238E27FC236}">
                <a16:creationId xmlns:a16="http://schemas.microsoft.com/office/drawing/2014/main" id="{B8F36180-4ECF-A1A8-302E-58DF4E019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75896"/>
              </p:ext>
            </p:extLst>
          </p:nvPr>
        </p:nvGraphicFramePr>
        <p:xfrm>
          <a:off x="476516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object 29">
            <a:extLst>
              <a:ext uri="{FF2B5EF4-FFF2-40B4-BE49-F238E27FC236}">
                <a16:creationId xmlns:a16="http://schemas.microsoft.com/office/drawing/2014/main" id="{06385C97-A815-7531-45BC-906181834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737331"/>
              </p:ext>
            </p:extLst>
          </p:nvPr>
        </p:nvGraphicFramePr>
        <p:xfrm>
          <a:off x="616026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object 30">
            <a:extLst>
              <a:ext uri="{FF2B5EF4-FFF2-40B4-BE49-F238E27FC236}">
                <a16:creationId xmlns:a16="http://schemas.microsoft.com/office/drawing/2014/main" id="{83196CCA-E496-9114-5FA9-B749F1865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827509"/>
              </p:ext>
            </p:extLst>
          </p:nvPr>
        </p:nvGraphicFramePr>
        <p:xfrm>
          <a:off x="7555357" y="1146175"/>
          <a:ext cx="1162048" cy="530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object 31">
            <a:extLst>
              <a:ext uri="{FF2B5EF4-FFF2-40B4-BE49-F238E27FC236}">
                <a16:creationId xmlns:a16="http://schemas.microsoft.com/office/drawing/2014/main" id="{4B22C113-E153-89C7-38EE-BC2C7AF7751B}"/>
              </a:ext>
            </a:extLst>
          </p:cNvPr>
          <p:cNvGrpSpPr/>
          <p:nvPr/>
        </p:nvGrpSpPr>
        <p:grpSpPr>
          <a:xfrm>
            <a:off x="3433191" y="1175893"/>
            <a:ext cx="809625" cy="335280"/>
            <a:chOff x="3477514" y="1597406"/>
            <a:chExt cx="809625" cy="335280"/>
          </a:xfrm>
        </p:grpSpPr>
        <p:pic>
          <p:nvPicPr>
            <p:cNvPr id="16" name="object 32">
              <a:extLst>
                <a:ext uri="{FF2B5EF4-FFF2-40B4-BE49-F238E27FC236}">
                  <a16:creationId xmlns:a16="http://schemas.microsoft.com/office/drawing/2014/main" id="{0087D57B-8508-2C58-5732-B5AD4E4A2BD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20" name="object 33">
              <a:extLst>
                <a:ext uri="{FF2B5EF4-FFF2-40B4-BE49-F238E27FC236}">
                  <a16:creationId xmlns:a16="http://schemas.microsoft.com/office/drawing/2014/main" id="{AB6E0F41-7E28-1985-8CD6-143C35E8C51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21" name="object 34">
              <a:extLst>
                <a:ext uri="{FF2B5EF4-FFF2-40B4-BE49-F238E27FC236}">
                  <a16:creationId xmlns:a16="http://schemas.microsoft.com/office/drawing/2014/main" id="{85DC9593-3980-3C70-0058-8E076DABC4E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22" name="object 35">
            <a:extLst>
              <a:ext uri="{FF2B5EF4-FFF2-40B4-BE49-F238E27FC236}">
                <a16:creationId xmlns:a16="http://schemas.microsoft.com/office/drawing/2014/main" id="{984E312C-99C0-8762-FFCC-E68571C46D40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22928" y="1195578"/>
            <a:ext cx="538479" cy="270383"/>
          </a:xfrm>
          <a:prstGeom prst="rect">
            <a:avLst/>
          </a:prstGeom>
        </p:spPr>
      </p:pic>
      <p:grpSp>
        <p:nvGrpSpPr>
          <p:cNvPr id="23" name="object 36">
            <a:extLst>
              <a:ext uri="{FF2B5EF4-FFF2-40B4-BE49-F238E27FC236}">
                <a16:creationId xmlns:a16="http://schemas.microsoft.com/office/drawing/2014/main" id="{6E86BC06-C304-9D30-9BDB-D2AEF881AA70}"/>
              </a:ext>
            </a:extLst>
          </p:cNvPr>
          <p:cNvGrpSpPr/>
          <p:nvPr/>
        </p:nvGrpSpPr>
        <p:grpSpPr>
          <a:xfrm>
            <a:off x="4828286" y="1160907"/>
            <a:ext cx="809625" cy="335280"/>
            <a:chOff x="4872609" y="1582420"/>
            <a:chExt cx="809625" cy="335280"/>
          </a:xfrm>
        </p:grpSpPr>
        <p:pic>
          <p:nvPicPr>
            <p:cNvPr id="24" name="object 37">
              <a:extLst>
                <a:ext uri="{FF2B5EF4-FFF2-40B4-BE49-F238E27FC236}">
                  <a16:creationId xmlns:a16="http://schemas.microsoft.com/office/drawing/2014/main" id="{94983E0B-A873-8086-075A-D15360A6A10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id="{4207A14D-F96A-6C02-1F7B-5F8F767FEE9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26" name="object 39">
              <a:extLst>
                <a:ext uri="{FF2B5EF4-FFF2-40B4-BE49-F238E27FC236}">
                  <a16:creationId xmlns:a16="http://schemas.microsoft.com/office/drawing/2014/main" id="{7D770CA4-DD5A-E979-33E9-60529AC8492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27" name="object 40">
            <a:extLst>
              <a:ext uri="{FF2B5EF4-FFF2-40B4-BE49-F238E27FC236}">
                <a16:creationId xmlns:a16="http://schemas.microsoft.com/office/drawing/2014/main" id="{AB104004-CA96-1581-732C-F402D0F5168D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17642" y="1180274"/>
            <a:ext cx="539114" cy="271081"/>
          </a:xfrm>
          <a:prstGeom prst="rect">
            <a:avLst/>
          </a:prstGeom>
        </p:spPr>
      </p:pic>
      <p:grpSp>
        <p:nvGrpSpPr>
          <p:cNvPr id="28" name="object 41">
            <a:extLst>
              <a:ext uri="{FF2B5EF4-FFF2-40B4-BE49-F238E27FC236}">
                <a16:creationId xmlns:a16="http://schemas.microsoft.com/office/drawing/2014/main" id="{BCEE9D07-BFB7-5C0F-FBA6-3B127DEA6F40}"/>
              </a:ext>
            </a:extLst>
          </p:cNvPr>
          <p:cNvGrpSpPr/>
          <p:nvPr/>
        </p:nvGrpSpPr>
        <p:grpSpPr>
          <a:xfrm>
            <a:off x="6218936" y="1169543"/>
            <a:ext cx="809625" cy="335280"/>
            <a:chOff x="6263259" y="1591056"/>
            <a:chExt cx="809625" cy="335280"/>
          </a:xfrm>
        </p:grpSpPr>
        <p:pic>
          <p:nvPicPr>
            <p:cNvPr id="29" name="object 42">
              <a:extLst>
                <a:ext uri="{FF2B5EF4-FFF2-40B4-BE49-F238E27FC236}">
                  <a16:creationId xmlns:a16="http://schemas.microsoft.com/office/drawing/2014/main" id="{72955112-184A-A4B5-983F-24AF3374BF1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30" name="object 43">
              <a:extLst>
                <a:ext uri="{FF2B5EF4-FFF2-40B4-BE49-F238E27FC236}">
                  <a16:creationId xmlns:a16="http://schemas.microsoft.com/office/drawing/2014/main" id="{F8D53C7C-7BB1-AC50-284C-BADA8245AF1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31" name="object 44">
              <a:extLst>
                <a:ext uri="{FF2B5EF4-FFF2-40B4-BE49-F238E27FC236}">
                  <a16:creationId xmlns:a16="http://schemas.microsoft.com/office/drawing/2014/main" id="{46AB63BC-1652-3326-E8D3-5714FEBA390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32" name="object 45">
            <a:extLst>
              <a:ext uri="{FF2B5EF4-FFF2-40B4-BE49-F238E27FC236}">
                <a16:creationId xmlns:a16="http://schemas.microsoft.com/office/drawing/2014/main" id="{02E35EDC-A246-2D06-0D49-7F173E1621A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08292" y="1188910"/>
            <a:ext cx="538479" cy="270700"/>
          </a:xfrm>
          <a:prstGeom prst="rect">
            <a:avLst/>
          </a:prstGeom>
        </p:spPr>
      </p:pic>
      <p:grpSp>
        <p:nvGrpSpPr>
          <p:cNvPr id="33" name="object 46">
            <a:extLst>
              <a:ext uri="{FF2B5EF4-FFF2-40B4-BE49-F238E27FC236}">
                <a16:creationId xmlns:a16="http://schemas.microsoft.com/office/drawing/2014/main" id="{597A60D7-B4D2-8AA5-DA4F-D3CBB7728114}"/>
              </a:ext>
            </a:extLst>
          </p:cNvPr>
          <p:cNvGrpSpPr/>
          <p:nvPr/>
        </p:nvGrpSpPr>
        <p:grpSpPr>
          <a:xfrm>
            <a:off x="7613395" y="1169543"/>
            <a:ext cx="809625" cy="335280"/>
            <a:chOff x="7657718" y="1591056"/>
            <a:chExt cx="809625" cy="335280"/>
          </a:xfrm>
        </p:grpSpPr>
        <p:pic>
          <p:nvPicPr>
            <p:cNvPr id="34" name="object 47">
              <a:extLst>
                <a:ext uri="{FF2B5EF4-FFF2-40B4-BE49-F238E27FC236}">
                  <a16:creationId xmlns:a16="http://schemas.microsoft.com/office/drawing/2014/main" id="{73AB881B-30A6-F52C-2FDE-E7605C0096B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57718" y="1591056"/>
              <a:ext cx="264159" cy="335279"/>
            </a:xfrm>
            <a:prstGeom prst="rect">
              <a:avLst/>
            </a:prstGeom>
          </p:spPr>
        </p:pic>
        <p:pic>
          <p:nvPicPr>
            <p:cNvPr id="35" name="object 48">
              <a:extLst>
                <a:ext uri="{FF2B5EF4-FFF2-40B4-BE49-F238E27FC236}">
                  <a16:creationId xmlns:a16="http://schemas.microsoft.com/office/drawing/2014/main" id="{3F058645-9C53-B2A3-3A2A-7AE69AFC7A6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90915" y="1609979"/>
              <a:ext cx="375920" cy="269239"/>
            </a:xfrm>
            <a:prstGeom prst="rect">
              <a:avLst/>
            </a:prstGeom>
          </p:spPr>
        </p:pic>
        <p:pic>
          <p:nvPicPr>
            <p:cNvPr id="36" name="object 49">
              <a:extLst>
                <a:ext uri="{FF2B5EF4-FFF2-40B4-BE49-F238E27FC236}">
                  <a16:creationId xmlns:a16="http://schemas.microsoft.com/office/drawing/2014/main" id="{EF4B55B9-4ABC-BBEB-5738-CA1B9A269F2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9013" y="1609725"/>
              <a:ext cx="375920" cy="269239"/>
            </a:xfrm>
            <a:prstGeom prst="rect">
              <a:avLst/>
            </a:prstGeom>
          </p:spPr>
        </p:pic>
      </p:grpSp>
      <p:pic>
        <p:nvPicPr>
          <p:cNvPr id="37" name="object 50">
            <a:extLst>
              <a:ext uri="{FF2B5EF4-FFF2-40B4-BE49-F238E27FC236}">
                <a16:creationId xmlns:a16="http://schemas.microsoft.com/office/drawing/2014/main" id="{ADAC6518-CFE8-F49C-E630-DDA12957ED7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02752" y="1188910"/>
            <a:ext cx="538480" cy="270700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E8A8F652-D034-C3E0-EE9E-B9556242F7E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4652" y="159916"/>
            <a:ext cx="3380855" cy="780119"/>
          </a:xfrm>
          <a:prstGeom prst="rect">
            <a:avLst/>
          </a:prstGeom>
        </p:spPr>
      </p:pic>
      <p:sp>
        <p:nvSpPr>
          <p:cNvPr id="42" name="object 4">
            <a:extLst>
              <a:ext uri="{FF2B5EF4-FFF2-40B4-BE49-F238E27FC236}">
                <a16:creationId xmlns:a16="http://schemas.microsoft.com/office/drawing/2014/main" id="{844BAC30-EB28-E360-FD95-54C3A76D7016}"/>
              </a:ext>
            </a:extLst>
          </p:cNvPr>
          <p:cNvSpPr txBox="1"/>
          <p:nvPr/>
        </p:nvSpPr>
        <p:spPr>
          <a:xfrm>
            <a:off x="4634119" y="452654"/>
            <a:ext cx="323235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200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2000" dirty="0">
              <a:latin typeface="KG Inimitable Original" panose="02000000000000000000" pitchFamily="2" charset="0"/>
              <a:cs typeface="Trebuchet MS"/>
            </a:endParaRPr>
          </a:p>
        </p:txBody>
      </p:sp>
      <p:pic>
        <p:nvPicPr>
          <p:cNvPr id="44" name="Imagen 43" descr="Forma, Círculo&#10;&#10;El contenido generado por IA puede ser incorrecto.">
            <a:extLst>
              <a:ext uri="{FF2B5EF4-FFF2-40B4-BE49-F238E27FC236}">
                <a16:creationId xmlns:a16="http://schemas.microsoft.com/office/drawing/2014/main" id="{1F6A3A92-3DD6-93E3-7BF6-D58EFF73C42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817" y="853835"/>
            <a:ext cx="732955" cy="955091"/>
          </a:xfrm>
          <a:prstGeom prst="rect">
            <a:avLst/>
          </a:prstGeom>
        </p:spPr>
      </p:pic>
      <p:pic>
        <p:nvPicPr>
          <p:cNvPr id="46" name="Imagen 45" descr="Forma, Círculo&#10;&#10;El contenido generado por IA puede ser incorrecto.">
            <a:extLst>
              <a:ext uri="{FF2B5EF4-FFF2-40B4-BE49-F238E27FC236}">
                <a16:creationId xmlns:a16="http://schemas.microsoft.com/office/drawing/2014/main" id="{E914EDF6-3312-4E24-58AA-B22141BD2C4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37" y="881199"/>
            <a:ext cx="979538" cy="94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88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</TotalTime>
  <Words>78</Words>
  <Application>Microsoft Office PowerPoint</Application>
  <PresentationFormat>Personalizado</PresentationFormat>
  <Paragraphs>96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9</cp:revision>
  <dcterms:created xsi:type="dcterms:W3CDTF">2023-08-12T09:08:04Z</dcterms:created>
  <dcterms:modified xsi:type="dcterms:W3CDTF">2025-09-26T07:52:28Z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