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10045700" cy="7778750"/>
  <p:notesSz cx="10045700" cy="77787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C0"/>
    <a:srgbClr val="46AE65"/>
    <a:srgbClr val="F07EBD"/>
    <a:srgbClr val="F7ED00"/>
    <a:srgbClr val="EB5361"/>
    <a:srgbClr val="E11A2C"/>
    <a:srgbClr val="C1E9F9"/>
    <a:srgbClr val="F07C84"/>
    <a:srgbClr val="D71928"/>
    <a:srgbClr val="F8AE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23" autoAdjust="0"/>
    <p:restoredTop sz="94674"/>
  </p:normalViewPr>
  <p:slideViewPr>
    <p:cSldViewPr>
      <p:cViewPr varScale="1">
        <p:scale>
          <a:sx n="93" d="100"/>
          <a:sy n="93" d="100"/>
        </p:scale>
        <p:origin x="2448" y="10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89600" y="0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46B66-60BF-490D-8544-FD248F4C5ABB}" type="datetimeFigureOut">
              <a:rPr lang="es-ES" smtClean="0"/>
              <a:t>02/09/2025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28988" y="973138"/>
            <a:ext cx="3387725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4888" y="3743325"/>
            <a:ext cx="8035925" cy="30638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8225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89600" y="7388225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5B4AC-0851-4225-8499-F71C9C2C43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63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45B4AC-0851-4225-8499-F71C9C2C433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03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3427" y="2411412"/>
            <a:ext cx="8538845" cy="1633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6855" y="4356100"/>
            <a:ext cx="7031990" cy="19446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28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7353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2895" y="474281"/>
            <a:ext cx="9439909" cy="629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285" y="1789112"/>
            <a:ext cx="9041130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5538" y="7234237"/>
            <a:ext cx="3214624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285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32904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D2CE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291596" y="284271"/>
            <a:ext cx="9462508" cy="655764"/>
            <a:chOff x="124460" y="375920"/>
            <a:chExt cx="9827260" cy="889000"/>
          </a:xfrm>
          <a:solidFill>
            <a:srgbClr val="D2CEFC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D2CE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D2CEF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976300" y="572366"/>
            <a:ext cx="673069" cy="1115249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013537"/>
              </p:ext>
            </p:extLst>
          </p:nvPr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833414"/>
              </p:ext>
            </p:extLst>
          </p:nvPr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12054"/>
              </p:ext>
            </p:extLst>
          </p:nvPr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331589"/>
              </p:ext>
            </p:extLst>
          </p:nvPr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20" y="159916"/>
            <a:ext cx="3486719" cy="780119"/>
          </a:xfrm>
          <a:prstGeom prst="rect">
            <a:avLst/>
          </a:prstGeom>
        </p:spPr>
      </p:pic>
      <p:graphicFrame>
        <p:nvGraphicFramePr>
          <p:cNvPr id="161" name="object 10">
            <a:extLst>
              <a:ext uri="{FF2B5EF4-FFF2-40B4-BE49-F238E27FC236}">
                <a16:creationId xmlns:a16="http://schemas.microsoft.com/office/drawing/2014/main" id="{F715D84F-DD3C-BBF5-17E9-0480B46CD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250418"/>
              </p:ext>
            </p:extLst>
          </p:nvPr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aphicFrame>
        <p:nvGraphicFramePr>
          <p:cNvPr id="162" name="Tabla 161">
            <a:extLst>
              <a:ext uri="{FF2B5EF4-FFF2-40B4-BE49-F238E27FC236}">
                <a16:creationId xmlns:a16="http://schemas.microsoft.com/office/drawing/2014/main" id="{E4D4D8E7-2768-C52E-22BE-87A04D3E6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9746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sp>
        <p:nvSpPr>
          <p:cNvPr id="2" name="object 4">
            <a:extLst>
              <a:ext uri="{FF2B5EF4-FFF2-40B4-BE49-F238E27FC236}">
                <a16:creationId xmlns:a16="http://schemas.microsoft.com/office/drawing/2014/main" id="{F97728CB-189C-0CE5-E9EF-C96503E93C32}"/>
              </a:ext>
            </a:extLst>
          </p:cNvPr>
          <p:cNvSpPr txBox="1"/>
          <p:nvPr/>
        </p:nvSpPr>
        <p:spPr>
          <a:xfrm>
            <a:off x="4634119" y="452654"/>
            <a:ext cx="3232354" cy="32188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2000" spc="-95" dirty="0">
                <a:latin typeface="KG Inimitable Original" panose="02000000000000000000" pitchFamily="2" charset="0"/>
                <a:cs typeface="Trebuchet MS"/>
              </a:rPr>
              <a:t>CURSO 2025-2026</a:t>
            </a:r>
            <a:endParaRPr sz="2000" dirty="0">
              <a:latin typeface="KG Inimitable Original" panose="02000000000000000000" pitchFamily="2" charset="0"/>
              <a:cs typeface="Trebuchet MS"/>
            </a:endParaRPr>
          </a:p>
        </p:txBody>
      </p:sp>
      <p:graphicFrame>
        <p:nvGraphicFramePr>
          <p:cNvPr id="4" name="object 11">
            <a:extLst>
              <a:ext uri="{FF2B5EF4-FFF2-40B4-BE49-F238E27FC236}">
                <a16:creationId xmlns:a16="http://schemas.microsoft.com/office/drawing/2014/main" id="{B87D47D4-D887-9B13-1478-25ACD3228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781713"/>
              </p:ext>
            </p:extLst>
          </p:nvPr>
        </p:nvGraphicFramePr>
        <p:xfrm>
          <a:off x="198506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" name="object 12">
            <a:extLst>
              <a:ext uri="{FF2B5EF4-FFF2-40B4-BE49-F238E27FC236}">
                <a16:creationId xmlns:a16="http://schemas.microsoft.com/office/drawing/2014/main" id="{FC5F1FF1-3E40-3C26-B5A8-63F13AA88761}"/>
              </a:ext>
            </a:extLst>
          </p:cNvPr>
          <p:cNvGrpSpPr/>
          <p:nvPr/>
        </p:nvGrpSpPr>
        <p:grpSpPr>
          <a:xfrm>
            <a:off x="2042972" y="1169543"/>
            <a:ext cx="808990" cy="335280"/>
            <a:chOff x="2077085" y="1591056"/>
            <a:chExt cx="808990" cy="335280"/>
          </a:xfrm>
        </p:grpSpPr>
        <p:pic>
          <p:nvPicPr>
            <p:cNvPr id="6" name="object 13">
              <a:extLst>
                <a:ext uri="{FF2B5EF4-FFF2-40B4-BE49-F238E27FC236}">
                  <a16:creationId xmlns:a16="http://schemas.microsoft.com/office/drawing/2014/main" id="{336F4514-994E-46F3-59F2-F789938868D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7" name="object 14">
              <a:extLst>
                <a:ext uri="{FF2B5EF4-FFF2-40B4-BE49-F238E27FC236}">
                  <a16:creationId xmlns:a16="http://schemas.microsoft.com/office/drawing/2014/main" id="{FB7426D3-D228-8F5C-A789-AAE4DB291A2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8" name="object 15">
              <a:extLst>
                <a:ext uri="{FF2B5EF4-FFF2-40B4-BE49-F238E27FC236}">
                  <a16:creationId xmlns:a16="http://schemas.microsoft.com/office/drawing/2014/main" id="{4379A87D-8465-9F6C-8E7C-C03B71624230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9" name="object 16">
            <a:extLst>
              <a:ext uri="{FF2B5EF4-FFF2-40B4-BE49-F238E27FC236}">
                <a16:creationId xmlns:a16="http://schemas.microsoft.com/office/drawing/2014/main" id="{C62E766E-68EF-206F-401B-03D0DC543C86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32328" y="1188910"/>
            <a:ext cx="538480" cy="270700"/>
          </a:xfrm>
          <a:prstGeom prst="rect">
            <a:avLst/>
          </a:prstGeom>
        </p:spPr>
      </p:pic>
      <p:graphicFrame>
        <p:nvGraphicFramePr>
          <p:cNvPr id="10" name="object 26">
            <a:extLst>
              <a:ext uri="{FF2B5EF4-FFF2-40B4-BE49-F238E27FC236}">
                <a16:creationId xmlns:a16="http://schemas.microsoft.com/office/drawing/2014/main" id="{34C6C643-1C99-C551-C9F4-EF860F598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017368"/>
              </p:ext>
            </p:extLst>
          </p:nvPr>
        </p:nvGraphicFramePr>
        <p:xfrm>
          <a:off x="338015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object 27">
            <a:extLst>
              <a:ext uri="{FF2B5EF4-FFF2-40B4-BE49-F238E27FC236}">
                <a16:creationId xmlns:a16="http://schemas.microsoft.com/office/drawing/2014/main" id="{D6C30048-6FD3-BD47-C9E7-6AED0E48D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48328"/>
              </p:ext>
            </p:extLst>
          </p:nvPr>
        </p:nvGraphicFramePr>
        <p:xfrm>
          <a:off x="477537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8">
            <a:extLst>
              <a:ext uri="{FF2B5EF4-FFF2-40B4-BE49-F238E27FC236}">
                <a16:creationId xmlns:a16="http://schemas.microsoft.com/office/drawing/2014/main" id="{BA32ABE4-0A5A-B62A-7E14-2D6BF9FB9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51942"/>
              </p:ext>
            </p:extLst>
          </p:nvPr>
        </p:nvGraphicFramePr>
        <p:xfrm>
          <a:off x="617047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29">
            <a:extLst>
              <a:ext uri="{FF2B5EF4-FFF2-40B4-BE49-F238E27FC236}">
                <a16:creationId xmlns:a16="http://schemas.microsoft.com/office/drawing/2014/main" id="{269790F3-EBF0-8B60-6A16-F7D39CDF5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612582"/>
              </p:ext>
            </p:extLst>
          </p:nvPr>
        </p:nvGraphicFramePr>
        <p:xfrm>
          <a:off x="756556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lang="es-ES" sz="120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 dirty="0">
                        <a:solidFill>
                          <a:srgbClr val="006FC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4" name="object 30">
            <a:extLst>
              <a:ext uri="{FF2B5EF4-FFF2-40B4-BE49-F238E27FC236}">
                <a16:creationId xmlns:a16="http://schemas.microsoft.com/office/drawing/2014/main" id="{E9399438-21C6-139A-3D1E-36F7AFFC52C3}"/>
              </a:ext>
            </a:extLst>
          </p:cNvPr>
          <p:cNvGrpSpPr/>
          <p:nvPr/>
        </p:nvGrpSpPr>
        <p:grpSpPr>
          <a:xfrm>
            <a:off x="3443401" y="1175893"/>
            <a:ext cx="809625" cy="335280"/>
            <a:chOff x="3477514" y="1597406"/>
            <a:chExt cx="809625" cy="335280"/>
          </a:xfrm>
        </p:grpSpPr>
        <p:pic>
          <p:nvPicPr>
            <p:cNvPr id="15" name="object 31">
              <a:extLst>
                <a:ext uri="{FF2B5EF4-FFF2-40B4-BE49-F238E27FC236}">
                  <a16:creationId xmlns:a16="http://schemas.microsoft.com/office/drawing/2014/main" id="{F40CA644-92FB-5731-12C9-DA3E85792C8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16" name="object 32">
              <a:extLst>
                <a:ext uri="{FF2B5EF4-FFF2-40B4-BE49-F238E27FC236}">
                  <a16:creationId xmlns:a16="http://schemas.microsoft.com/office/drawing/2014/main" id="{F9CACC6F-62EF-4919-A660-5FF75381B13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20" name="object 33">
              <a:extLst>
                <a:ext uri="{FF2B5EF4-FFF2-40B4-BE49-F238E27FC236}">
                  <a16:creationId xmlns:a16="http://schemas.microsoft.com/office/drawing/2014/main" id="{15032B7E-7D80-69D6-187D-2F92886D8AC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21" name="object 34">
            <a:extLst>
              <a:ext uri="{FF2B5EF4-FFF2-40B4-BE49-F238E27FC236}">
                <a16:creationId xmlns:a16="http://schemas.microsoft.com/office/drawing/2014/main" id="{FD89423C-59A7-F309-8031-C38E942655C4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33138" y="1195578"/>
            <a:ext cx="538479" cy="270383"/>
          </a:xfrm>
          <a:prstGeom prst="rect">
            <a:avLst/>
          </a:prstGeom>
        </p:spPr>
      </p:pic>
      <p:grpSp>
        <p:nvGrpSpPr>
          <p:cNvPr id="22" name="object 35">
            <a:extLst>
              <a:ext uri="{FF2B5EF4-FFF2-40B4-BE49-F238E27FC236}">
                <a16:creationId xmlns:a16="http://schemas.microsoft.com/office/drawing/2014/main" id="{0F8823CB-CBF9-A995-BC13-E170D67947CA}"/>
              </a:ext>
            </a:extLst>
          </p:cNvPr>
          <p:cNvGrpSpPr/>
          <p:nvPr/>
        </p:nvGrpSpPr>
        <p:grpSpPr>
          <a:xfrm>
            <a:off x="4838496" y="1160907"/>
            <a:ext cx="809625" cy="335280"/>
            <a:chOff x="4872609" y="1582420"/>
            <a:chExt cx="809625" cy="335280"/>
          </a:xfrm>
        </p:grpSpPr>
        <p:pic>
          <p:nvPicPr>
            <p:cNvPr id="23" name="object 36">
              <a:extLst>
                <a:ext uri="{FF2B5EF4-FFF2-40B4-BE49-F238E27FC236}">
                  <a16:creationId xmlns:a16="http://schemas.microsoft.com/office/drawing/2014/main" id="{DB97D214-5201-C49E-8672-E55103C25CE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24" name="object 37">
              <a:extLst>
                <a:ext uri="{FF2B5EF4-FFF2-40B4-BE49-F238E27FC236}">
                  <a16:creationId xmlns:a16="http://schemas.microsoft.com/office/drawing/2014/main" id="{DE2F9D94-3A8F-7426-F8AA-E533EC1AB5C4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26" name="object 38">
              <a:extLst>
                <a:ext uri="{FF2B5EF4-FFF2-40B4-BE49-F238E27FC236}">
                  <a16:creationId xmlns:a16="http://schemas.microsoft.com/office/drawing/2014/main" id="{5EDC2B4B-2D08-467C-52E4-B25740C75C40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27" name="object 39">
            <a:extLst>
              <a:ext uri="{FF2B5EF4-FFF2-40B4-BE49-F238E27FC236}">
                <a16:creationId xmlns:a16="http://schemas.microsoft.com/office/drawing/2014/main" id="{1E3D6500-77B0-6D8D-6973-675A421706CE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527852" y="1180274"/>
            <a:ext cx="539114" cy="271081"/>
          </a:xfrm>
          <a:prstGeom prst="rect">
            <a:avLst/>
          </a:prstGeom>
        </p:spPr>
      </p:pic>
      <p:grpSp>
        <p:nvGrpSpPr>
          <p:cNvPr id="28" name="object 40">
            <a:extLst>
              <a:ext uri="{FF2B5EF4-FFF2-40B4-BE49-F238E27FC236}">
                <a16:creationId xmlns:a16="http://schemas.microsoft.com/office/drawing/2014/main" id="{0B585CE4-CFC2-56FE-DB86-EAD67678002A}"/>
              </a:ext>
            </a:extLst>
          </p:cNvPr>
          <p:cNvGrpSpPr/>
          <p:nvPr/>
        </p:nvGrpSpPr>
        <p:grpSpPr>
          <a:xfrm>
            <a:off x="6229146" y="1169543"/>
            <a:ext cx="809625" cy="335280"/>
            <a:chOff x="6263259" y="1591056"/>
            <a:chExt cx="809625" cy="335280"/>
          </a:xfrm>
        </p:grpSpPr>
        <p:pic>
          <p:nvPicPr>
            <p:cNvPr id="29" name="object 41">
              <a:extLst>
                <a:ext uri="{FF2B5EF4-FFF2-40B4-BE49-F238E27FC236}">
                  <a16:creationId xmlns:a16="http://schemas.microsoft.com/office/drawing/2014/main" id="{F7D6F407-EF75-1AD2-AFEC-9561749FCFA1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30" name="object 42">
              <a:extLst>
                <a:ext uri="{FF2B5EF4-FFF2-40B4-BE49-F238E27FC236}">
                  <a16:creationId xmlns:a16="http://schemas.microsoft.com/office/drawing/2014/main" id="{BE9A9651-6AD8-FF07-3D52-EF9B184952B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31" name="object 43">
              <a:extLst>
                <a:ext uri="{FF2B5EF4-FFF2-40B4-BE49-F238E27FC236}">
                  <a16:creationId xmlns:a16="http://schemas.microsoft.com/office/drawing/2014/main" id="{CE3BAEB4-F62D-5524-FF01-65E37168638F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32" name="object 44">
            <a:extLst>
              <a:ext uri="{FF2B5EF4-FFF2-40B4-BE49-F238E27FC236}">
                <a16:creationId xmlns:a16="http://schemas.microsoft.com/office/drawing/2014/main" id="{11430F7F-05A7-D469-77EA-05D917234FE2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18502" y="1188910"/>
            <a:ext cx="538479" cy="270700"/>
          </a:xfrm>
          <a:prstGeom prst="rect">
            <a:avLst/>
          </a:prstGeom>
        </p:spPr>
      </p:pic>
      <p:grpSp>
        <p:nvGrpSpPr>
          <p:cNvPr id="33" name="object 45">
            <a:extLst>
              <a:ext uri="{FF2B5EF4-FFF2-40B4-BE49-F238E27FC236}">
                <a16:creationId xmlns:a16="http://schemas.microsoft.com/office/drawing/2014/main" id="{169D3C49-7F6D-2744-DEE7-3AD959A5EC8E}"/>
              </a:ext>
            </a:extLst>
          </p:cNvPr>
          <p:cNvGrpSpPr/>
          <p:nvPr/>
        </p:nvGrpSpPr>
        <p:grpSpPr>
          <a:xfrm>
            <a:off x="7623605" y="1169543"/>
            <a:ext cx="577215" cy="335279"/>
            <a:chOff x="7657718" y="1591056"/>
            <a:chExt cx="577215" cy="335279"/>
          </a:xfrm>
        </p:grpSpPr>
        <p:pic>
          <p:nvPicPr>
            <p:cNvPr id="34" name="object 46">
              <a:extLst>
                <a:ext uri="{FF2B5EF4-FFF2-40B4-BE49-F238E27FC236}">
                  <a16:creationId xmlns:a16="http://schemas.microsoft.com/office/drawing/2014/main" id="{4AB1B2FF-191D-2056-FE5C-2A808320C26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36" name="object 48">
              <a:extLst>
                <a:ext uri="{FF2B5EF4-FFF2-40B4-BE49-F238E27FC236}">
                  <a16:creationId xmlns:a16="http://schemas.microsoft.com/office/drawing/2014/main" id="{CC8A2026-774A-8422-0B8D-6CA4544FBF8F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40" name="Imagen 39" descr="Forma, Círculo&#10;&#10;El contenido generado por IA puede ser incorrecto.">
            <a:extLst>
              <a:ext uri="{FF2B5EF4-FFF2-40B4-BE49-F238E27FC236}">
                <a16:creationId xmlns:a16="http://schemas.microsoft.com/office/drawing/2014/main" id="{A7824352-9DE5-EFB6-EE1E-7AC10C3A18A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19" y="765175"/>
            <a:ext cx="782275" cy="1026264"/>
          </a:xfrm>
          <a:prstGeom prst="rect">
            <a:avLst/>
          </a:prstGeom>
        </p:spPr>
      </p:pic>
      <p:pic>
        <p:nvPicPr>
          <p:cNvPr id="42" name="Imagen 41" descr="Forma, Círculo&#10;&#10;El contenido generado por IA puede ser incorrecto.">
            <a:extLst>
              <a:ext uri="{FF2B5EF4-FFF2-40B4-BE49-F238E27FC236}">
                <a16:creationId xmlns:a16="http://schemas.microsoft.com/office/drawing/2014/main" id="{D1EE748A-05DD-84BF-B607-156B21F7D1B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9" y="900897"/>
            <a:ext cx="890974" cy="9166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96</Words>
  <Application>Microsoft Office PowerPoint</Application>
  <PresentationFormat>Personalizado</PresentationFormat>
  <Paragraphs>94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Calibri</vt:lpstr>
      <vt:lpstr>CCMediterraneo</vt:lpstr>
      <vt:lpstr>KG Inimitable Original</vt:lpstr>
      <vt:lpstr>Tahoma</vt:lpstr>
      <vt:lpstr>Times New Roman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Arnulfo Acosta</dc:creator>
  <cp:lastModifiedBy>María Olivares</cp:lastModifiedBy>
  <cp:revision>9</cp:revision>
  <dcterms:created xsi:type="dcterms:W3CDTF">2023-08-12T09:08:04Z</dcterms:created>
  <dcterms:modified xsi:type="dcterms:W3CDTF">2025-09-02T14:49:51Z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2023-07-09T00:00:00Z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2023-08-12T00:00:00Z</vt:filetime>
  </property>
</Properties>
</file>