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josephsophia" charset="1" panose="02000505020000020003"/>
      <p:regular r:id="rId7"/>
    </p:embeddedFont>
    <p:embeddedFont>
      <p:font typeface="Joshico" charset="1" panose="00000500000000000000"/>
      <p:regular r:id="rId8"/>
    </p:embeddedFont>
    <p:embeddedFont>
      <p:font typeface="League Gothic" charset="1" panose="00000500000000000000"/>
      <p:regular r:id="rId9"/>
    </p:embeddedFont>
    <p:embeddedFont>
      <p:font typeface="Glacial Indifference" charset="1" panose="00000000000000000000"/>
      <p:regular r:id="rId10"/>
    </p:embeddedFont>
    <p:embeddedFont>
      <p:font typeface="Borel" charset="1" panose="0000000000000000000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svg" Type="http://schemas.openxmlformats.org/officeDocument/2006/relationships/image"/><Relationship Id="rId11" Target="../media/image10.png" Type="http://schemas.openxmlformats.org/officeDocument/2006/relationships/image"/><Relationship Id="rId12" Target="../media/image11.svg" Type="http://schemas.openxmlformats.org/officeDocument/2006/relationships/image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65893" y="386058"/>
            <a:ext cx="6853978" cy="9636481"/>
            <a:chOff x="0" y="0"/>
            <a:chExt cx="2456311" cy="3453497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56311" cy="3453497"/>
            </a:xfrm>
            <a:custGeom>
              <a:avLst/>
              <a:gdLst/>
              <a:ahLst/>
              <a:cxnLst/>
              <a:rect r="r" b="b" t="t" l="l"/>
              <a:pathLst>
                <a:path h="3453497" w="2456311">
                  <a:moveTo>
                    <a:pt x="18073" y="0"/>
                  </a:moveTo>
                  <a:lnTo>
                    <a:pt x="2438238" y="0"/>
                  </a:lnTo>
                  <a:cubicBezTo>
                    <a:pt x="2443031" y="0"/>
                    <a:pt x="2447628" y="1904"/>
                    <a:pt x="2451017" y="5293"/>
                  </a:cubicBezTo>
                  <a:cubicBezTo>
                    <a:pt x="2454407" y="8683"/>
                    <a:pt x="2456311" y="13280"/>
                    <a:pt x="2456311" y="18073"/>
                  </a:cubicBezTo>
                  <a:lnTo>
                    <a:pt x="2456311" y="3435424"/>
                  </a:lnTo>
                  <a:cubicBezTo>
                    <a:pt x="2456311" y="3440218"/>
                    <a:pt x="2454407" y="3444815"/>
                    <a:pt x="2451017" y="3448204"/>
                  </a:cubicBezTo>
                  <a:cubicBezTo>
                    <a:pt x="2447628" y="3451593"/>
                    <a:pt x="2443031" y="3453497"/>
                    <a:pt x="2438238" y="3453497"/>
                  </a:cubicBezTo>
                  <a:lnTo>
                    <a:pt x="18073" y="3453497"/>
                  </a:lnTo>
                  <a:cubicBezTo>
                    <a:pt x="13280" y="3453497"/>
                    <a:pt x="8683" y="3451593"/>
                    <a:pt x="5293" y="3448204"/>
                  </a:cubicBezTo>
                  <a:cubicBezTo>
                    <a:pt x="1904" y="3444815"/>
                    <a:pt x="0" y="3440218"/>
                    <a:pt x="0" y="3435424"/>
                  </a:cubicBezTo>
                  <a:lnTo>
                    <a:pt x="0" y="18073"/>
                  </a:lnTo>
                  <a:cubicBezTo>
                    <a:pt x="0" y="13280"/>
                    <a:pt x="1904" y="8683"/>
                    <a:pt x="5293" y="5293"/>
                  </a:cubicBezTo>
                  <a:cubicBezTo>
                    <a:pt x="8683" y="1904"/>
                    <a:pt x="13280" y="0"/>
                    <a:pt x="18073" y="0"/>
                  </a:cubicBezTo>
                  <a:close/>
                </a:path>
              </a:pathLst>
            </a:custGeom>
            <a:solidFill>
              <a:srgbClr val="FFFFFF"/>
            </a:solidFill>
            <a:ln w="104775" cap="sq">
              <a:solidFill>
                <a:srgbClr val="DDBF98"/>
              </a:solidFill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2456311" cy="348207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494713" y="519157"/>
            <a:ext cx="6583457" cy="9360975"/>
            <a:chOff x="0" y="0"/>
            <a:chExt cx="2359362" cy="3354762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359362" cy="3354762"/>
            </a:xfrm>
            <a:custGeom>
              <a:avLst/>
              <a:gdLst/>
              <a:ahLst/>
              <a:cxnLst/>
              <a:rect r="r" b="b" t="t" l="l"/>
              <a:pathLst>
                <a:path h="3354762" w="2359362">
                  <a:moveTo>
                    <a:pt x="18815" y="0"/>
                  </a:moveTo>
                  <a:lnTo>
                    <a:pt x="2340547" y="0"/>
                  </a:lnTo>
                  <a:cubicBezTo>
                    <a:pt x="2350938" y="0"/>
                    <a:pt x="2359362" y="8424"/>
                    <a:pt x="2359362" y="18815"/>
                  </a:cubicBezTo>
                  <a:lnTo>
                    <a:pt x="2359362" y="3335946"/>
                  </a:lnTo>
                  <a:cubicBezTo>
                    <a:pt x="2359362" y="3346338"/>
                    <a:pt x="2350938" y="3354762"/>
                    <a:pt x="2340547" y="3354762"/>
                  </a:cubicBezTo>
                  <a:lnTo>
                    <a:pt x="18815" y="3354762"/>
                  </a:lnTo>
                  <a:cubicBezTo>
                    <a:pt x="8424" y="3354762"/>
                    <a:pt x="0" y="3346338"/>
                    <a:pt x="0" y="3335946"/>
                  </a:cubicBezTo>
                  <a:lnTo>
                    <a:pt x="0" y="18815"/>
                  </a:lnTo>
                  <a:cubicBezTo>
                    <a:pt x="0" y="8424"/>
                    <a:pt x="8424" y="0"/>
                    <a:pt x="18815" y="0"/>
                  </a:cubicBezTo>
                  <a:close/>
                </a:path>
              </a:pathLst>
            </a:custGeom>
            <a:solidFill>
              <a:srgbClr val="FFFFFF"/>
            </a:solidFill>
            <a:ln w="104775" cap="sq">
              <a:solidFill>
                <a:srgbClr val="D2AF86"/>
              </a:solidFill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2359362" cy="338333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488272" y="2573371"/>
            <a:ext cx="6583457" cy="14084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474"/>
              </a:lnSpc>
            </a:pPr>
            <a:r>
              <a:rPr lang="en-US" sz="5116">
                <a:solidFill>
                  <a:srgbClr val="C89E77"/>
                </a:solidFill>
                <a:latin typeface="josephsophia"/>
                <a:ea typeface="josephsophia"/>
                <a:cs typeface="josephsophia"/>
                <a:sym typeface="josephsophia"/>
              </a:rPr>
              <a:t>Ninguno es tan bueno </a:t>
            </a:r>
          </a:p>
          <a:p>
            <a:pPr algn="ctr">
              <a:lnSpc>
                <a:spcPts val="5474"/>
              </a:lnSpc>
            </a:pPr>
            <a:r>
              <a:rPr lang="en-US" sz="5116">
                <a:solidFill>
                  <a:srgbClr val="C89E77"/>
                </a:solidFill>
                <a:latin typeface="josephsophia"/>
                <a:ea typeface="josephsophia"/>
                <a:cs typeface="josephsophia"/>
                <a:sym typeface="josephsophia"/>
              </a:rPr>
              <a:t>como todos nosotros juntos.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94713" y="752015"/>
            <a:ext cx="6583457" cy="15287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504"/>
              </a:lnSpc>
            </a:pPr>
            <a:r>
              <a:rPr lang="en-US" sz="8931">
                <a:solidFill>
                  <a:srgbClr val="DDBF98"/>
                </a:solidFill>
                <a:latin typeface="Joshico"/>
                <a:ea typeface="Joshico"/>
                <a:cs typeface="Joshico"/>
                <a:sym typeface="Joshico"/>
              </a:rPr>
              <a:t>Familia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89509" y="8469280"/>
            <a:ext cx="6406747" cy="6064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C89E77"/>
                </a:solidFill>
                <a:latin typeface="League Gothic"/>
                <a:ea typeface="League Gothic"/>
                <a:cs typeface="League Gothic"/>
                <a:sym typeface="League Gothic"/>
              </a:rPr>
              <a:t>Cuando las piezas encajan todos avanzamos.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842815" y="9167317"/>
            <a:ext cx="3874370" cy="3452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07"/>
              </a:lnSpc>
            </a:pPr>
            <a:r>
              <a:rPr lang="en-US" sz="1333">
                <a:solidFill>
                  <a:srgbClr val="737373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Curso 2025 -2026</a:t>
            </a:r>
          </a:p>
          <a:p>
            <a:pPr algn="ctr">
              <a:lnSpc>
                <a:spcPts val="1307"/>
              </a:lnSpc>
            </a:pPr>
            <a:r>
              <a:rPr lang="en-US" sz="1333">
                <a:solidFill>
                  <a:srgbClr val="737373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CEIP ____________________</a:t>
            </a:r>
          </a:p>
        </p:txBody>
      </p:sp>
      <p:grpSp>
        <p:nvGrpSpPr>
          <p:cNvPr name="Group 12" id="12"/>
          <p:cNvGrpSpPr/>
          <p:nvPr/>
        </p:nvGrpSpPr>
        <p:grpSpPr>
          <a:xfrm rot="0">
            <a:off x="1477378" y="3983162"/>
            <a:ext cx="4562317" cy="4562317"/>
            <a:chOff x="0" y="0"/>
            <a:chExt cx="6083090" cy="6083090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156997" y="163448"/>
              <a:ext cx="5769095" cy="5756194"/>
            </a:xfrm>
            <a:custGeom>
              <a:avLst/>
              <a:gdLst/>
              <a:ahLst/>
              <a:cxnLst/>
              <a:rect r="r" b="b" t="t" l="l"/>
              <a:pathLst>
                <a:path h="5756194" w="5769095">
                  <a:moveTo>
                    <a:pt x="0" y="0"/>
                  </a:moveTo>
                  <a:lnTo>
                    <a:pt x="5769095" y="0"/>
                  </a:lnTo>
                  <a:lnTo>
                    <a:pt x="5769095" y="5756194"/>
                  </a:lnTo>
                  <a:lnTo>
                    <a:pt x="0" y="57561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-14376" t="-1744" r="-64147" b="-49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400222" y="4097793"/>
              <a:ext cx="1055876" cy="1153829"/>
            </a:xfrm>
            <a:custGeom>
              <a:avLst/>
              <a:gdLst/>
              <a:ahLst/>
              <a:cxnLst/>
              <a:rect r="r" b="b" t="t" l="l"/>
              <a:pathLst>
                <a:path h="1153829" w="1055876">
                  <a:moveTo>
                    <a:pt x="0" y="0"/>
                  </a:moveTo>
                  <a:lnTo>
                    <a:pt x="1055875" y="0"/>
                  </a:lnTo>
                  <a:lnTo>
                    <a:pt x="1055875" y="1153829"/>
                  </a:lnTo>
                  <a:lnTo>
                    <a:pt x="0" y="115382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 l="0" t="0" r="0" b="0"/>
              </a:stretch>
            </a:blipFill>
            <a:ln cap="sq">
              <a:noFill/>
              <a:prstDash val="solid"/>
              <a:miter/>
            </a:ln>
          </p:spPr>
        </p:sp>
        <p:sp>
          <p:nvSpPr>
            <p:cNvPr name="Freeform 15" id="15"/>
            <p:cNvSpPr/>
            <p:nvPr/>
          </p:nvSpPr>
          <p:spPr>
            <a:xfrm flipH="false" flipV="false" rot="0">
              <a:off x="4822736" y="904855"/>
              <a:ext cx="825235" cy="1236728"/>
            </a:xfrm>
            <a:custGeom>
              <a:avLst/>
              <a:gdLst/>
              <a:ahLst/>
              <a:cxnLst/>
              <a:rect r="r" b="b" t="t" l="l"/>
              <a:pathLst>
                <a:path h="1236728" w="825235">
                  <a:moveTo>
                    <a:pt x="0" y="0"/>
                  </a:moveTo>
                  <a:lnTo>
                    <a:pt x="825235" y="0"/>
                  </a:lnTo>
                  <a:lnTo>
                    <a:pt x="825235" y="1236728"/>
                  </a:lnTo>
                  <a:lnTo>
                    <a:pt x="0" y="12367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339519" y="1153550"/>
              <a:ext cx="1461128" cy="1542458"/>
            </a:xfrm>
            <a:custGeom>
              <a:avLst/>
              <a:gdLst/>
              <a:ahLst/>
              <a:cxnLst/>
              <a:rect r="r" b="b" t="t" l="l"/>
              <a:pathLst>
                <a:path h="1542458" w="1461128">
                  <a:moveTo>
                    <a:pt x="0" y="0"/>
                  </a:moveTo>
                  <a:lnTo>
                    <a:pt x="1461129" y="0"/>
                  </a:lnTo>
                  <a:lnTo>
                    <a:pt x="1461129" y="1542458"/>
                  </a:lnTo>
                  <a:lnTo>
                    <a:pt x="0" y="154245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false" flipV="false" rot="0">
              <a:off x="4404958" y="4097793"/>
              <a:ext cx="1312528" cy="980816"/>
            </a:xfrm>
            <a:custGeom>
              <a:avLst/>
              <a:gdLst/>
              <a:ahLst/>
              <a:cxnLst/>
              <a:rect r="r" b="b" t="t" l="l"/>
              <a:pathLst>
                <a:path h="980816" w="1312528">
                  <a:moveTo>
                    <a:pt x="0" y="0"/>
                  </a:moveTo>
                  <a:lnTo>
                    <a:pt x="1312528" y="0"/>
                  </a:lnTo>
                  <a:lnTo>
                    <a:pt x="1312528" y="980816"/>
                  </a:lnTo>
                  <a:lnTo>
                    <a:pt x="0" y="98081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18" id="18"/>
            <p:cNvGrpSpPr/>
            <p:nvPr/>
          </p:nvGrpSpPr>
          <p:grpSpPr>
            <a:xfrm rot="0">
              <a:off x="4244465" y="1034609"/>
              <a:ext cx="1156543" cy="532484"/>
              <a:chOff x="0" y="0"/>
              <a:chExt cx="306006" cy="140888"/>
            </a:xfrm>
          </p:grpSpPr>
          <p:sp>
            <p:nvSpPr>
              <p:cNvPr name="Freeform 19" id="19"/>
              <p:cNvSpPr/>
              <p:nvPr/>
            </p:nvSpPr>
            <p:spPr>
              <a:xfrm flipH="false" flipV="false" rot="0">
                <a:off x="0" y="0"/>
                <a:ext cx="306006" cy="140888"/>
              </a:xfrm>
              <a:custGeom>
                <a:avLst/>
                <a:gdLst/>
                <a:ahLst/>
                <a:cxnLst/>
                <a:rect r="r" b="b" t="t" l="l"/>
                <a:pathLst>
                  <a:path h="140888" w="306006">
                    <a:moveTo>
                      <a:pt x="0" y="0"/>
                    </a:moveTo>
                    <a:lnTo>
                      <a:pt x="306006" y="0"/>
                    </a:lnTo>
                    <a:lnTo>
                      <a:pt x="306006" y="140888"/>
                    </a:lnTo>
                    <a:lnTo>
                      <a:pt x="0" y="140888"/>
                    </a:lnTo>
                    <a:close/>
                  </a:path>
                </a:pathLst>
              </a:custGeom>
              <a:solidFill>
                <a:srgbClr val="000000">
                  <a:alpha val="0"/>
                </a:srgbClr>
              </a:solidFill>
              <a:ln w="19050" cap="sq">
                <a:solidFill>
                  <a:srgbClr val="000000"/>
                </a:solidFill>
                <a:prstDash val="solid"/>
                <a:miter/>
              </a:ln>
            </p:spPr>
          </p:sp>
          <p:sp>
            <p:nvSpPr>
              <p:cNvPr name="TextBox 20" id="20"/>
              <p:cNvSpPr txBox="true"/>
              <p:nvPr/>
            </p:nvSpPr>
            <p:spPr>
              <a:xfrm>
                <a:off x="0" y="19050"/>
                <a:ext cx="306006" cy="121838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1307"/>
                  </a:lnSpc>
                </a:pPr>
              </a:p>
            </p:txBody>
          </p:sp>
        </p:grpSp>
        <p:sp>
          <p:nvSpPr>
            <p:cNvPr name="TextBox 21" id="21"/>
            <p:cNvSpPr txBox="true"/>
            <p:nvPr/>
          </p:nvSpPr>
          <p:spPr>
            <a:xfrm rot="0">
              <a:off x="3058993" y="358192"/>
              <a:ext cx="2867099" cy="6764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266"/>
                </a:lnSpc>
              </a:pPr>
              <a:r>
                <a:rPr lang="en-US" sz="3047">
                  <a:solidFill>
                    <a:srgbClr val="FFFFFF"/>
                  </a:solidFill>
                  <a:latin typeface="Borel"/>
                  <a:ea typeface="Borel"/>
                  <a:cs typeface="Borel"/>
                  <a:sym typeface="Borel"/>
                </a:rPr>
                <a:t>Maestra</a:t>
              </a:r>
            </a:p>
          </p:txBody>
        </p:sp>
        <p:sp>
          <p:nvSpPr>
            <p:cNvPr name="TextBox 22" id="22"/>
            <p:cNvSpPr txBox="true"/>
            <p:nvPr/>
          </p:nvSpPr>
          <p:spPr>
            <a:xfrm rot="0">
              <a:off x="3041545" y="5397948"/>
              <a:ext cx="2881842" cy="6764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266"/>
                </a:lnSpc>
              </a:pPr>
              <a:r>
                <a:rPr lang="en-US" sz="3047">
                  <a:solidFill>
                    <a:srgbClr val="FFFFFF"/>
                  </a:solidFill>
                  <a:latin typeface="Borel"/>
                  <a:ea typeface="Borel"/>
                  <a:cs typeface="Borel"/>
                  <a:sym typeface="Borel"/>
                </a:rPr>
                <a:t>Escuela</a:t>
              </a:r>
            </a:p>
          </p:txBody>
        </p:sp>
        <p:sp>
          <p:nvSpPr>
            <p:cNvPr name="TextBox 23" id="23"/>
            <p:cNvSpPr txBox="true"/>
            <p:nvPr/>
          </p:nvSpPr>
          <p:spPr>
            <a:xfrm rot="0">
              <a:off x="94609" y="396620"/>
              <a:ext cx="2884548" cy="654055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124"/>
                </a:lnSpc>
              </a:pPr>
              <a:r>
                <a:rPr lang="en-US" sz="2945">
                  <a:solidFill>
                    <a:srgbClr val="FFFFFF"/>
                  </a:solidFill>
                  <a:latin typeface="Borel"/>
                  <a:ea typeface="Borel"/>
                  <a:cs typeface="Borel"/>
                  <a:sym typeface="Borel"/>
                </a:rPr>
                <a:t>Alumno/a</a:t>
              </a:r>
            </a:p>
          </p:txBody>
        </p:sp>
        <p:sp>
          <p:nvSpPr>
            <p:cNvPr name="TextBox 24" id="24"/>
            <p:cNvSpPr txBox="true"/>
            <p:nvPr/>
          </p:nvSpPr>
          <p:spPr>
            <a:xfrm rot="0">
              <a:off x="156997" y="5397948"/>
              <a:ext cx="2822160" cy="67641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266"/>
                </a:lnSpc>
              </a:pPr>
              <a:r>
                <a:rPr lang="en-US" sz="3047">
                  <a:solidFill>
                    <a:srgbClr val="FFFFFF"/>
                  </a:solidFill>
                  <a:latin typeface="Borel"/>
                  <a:ea typeface="Borel"/>
                  <a:cs typeface="Borel"/>
                  <a:sym typeface="Borel"/>
                </a:rPr>
                <a:t>Familia</a:t>
              </a:r>
            </a:p>
          </p:txBody>
        </p:sp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6083090" cy="6083090"/>
            </a:xfrm>
            <a:custGeom>
              <a:avLst/>
              <a:gdLst/>
              <a:ahLst/>
              <a:cxnLst/>
              <a:rect r="r" b="b" t="t" l="l"/>
              <a:pathLst>
                <a:path h="6083090" w="6083090">
                  <a:moveTo>
                    <a:pt x="0" y="0"/>
                  </a:moveTo>
                  <a:lnTo>
                    <a:pt x="6083090" y="0"/>
                  </a:lnTo>
                  <a:lnTo>
                    <a:pt x="6083090" y="6083090"/>
                  </a:lnTo>
                  <a:lnTo>
                    <a:pt x="0" y="608309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 l="0" t="0" r="0" b="0"/>
              </a:stretch>
            </a:blipFill>
          </p:spPr>
        </p:sp>
      </p:grpSp>
      <p:grpSp>
        <p:nvGrpSpPr>
          <p:cNvPr name="Group 26" id="26"/>
          <p:cNvGrpSpPr/>
          <p:nvPr/>
        </p:nvGrpSpPr>
        <p:grpSpPr>
          <a:xfrm rot="0">
            <a:off x="3036172" y="5661789"/>
            <a:ext cx="1444729" cy="1203723"/>
            <a:chOff x="0" y="0"/>
            <a:chExt cx="1926305" cy="1604964"/>
          </a:xfrm>
        </p:grpSpPr>
        <p:grpSp>
          <p:nvGrpSpPr>
            <p:cNvPr name="Group 27" id="27"/>
            <p:cNvGrpSpPr/>
            <p:nvPr/>
          </p:nvGrpSpPr>
          <p:grpSpPr>
            <a:xfrm rot="0">
              <a:off x="0" y="0"/>
              <a:ext cx="1926305" cy="1604964"/>
              <a:chOff x="0" y="0"/>
              <a:chExt cx="890039" cy="741565"/>
            </a:xfrm>
          </p:grpSpPr>
          <p:sp>
            <p:nvSpPr>
              <p:cNvPr name="Freeform 28" id="28"/>
              <p:cNvSpPr/>
              <p:nvPr/>
            </p:nvSpPr>
            <p:spPr>
              <a:xfrm flipH="false" flipV="false" rot="0">
                <a:off x="-33680" y="-8369"/>
                <a:ext cx="932185" cy="749934"/>
              </a:xfrm>
              <a:custGeom>
                <a:avLst/>
                <a:gdLst/>
                <a:ahLst/>
                <a:cxnLst/>
                <a:rect r="r" b="b" t="t" l="l"/>
                <a:pathLst>
                  <a:path h="749934" w="932185">
                    <a:moveTo>
                      <a:pt x="68965" y="126775"/>
                    </a:moveTo>
                    <a:cubicBezTo>
                      <a:pt x="0" y="239984"/>
                      <a:pt x="47641" y="350174"/>
                      <a:pt x="111532" y="408657"/>
                    </a:cubicBezTo>
                    <a:lnTo>
                      <a:pt x="485102" y="749934"/>
                    </a:lnTo>
                    <a:lnTo>
                      <a:pt x="850787" y="409876"/>
                    </a:lnTo>
                    <a:cubicBezTo>
                      <a:pt x="910211" y="346964"/>
                      <a:pt x="932185" y="280231"/>
                      <a:pt x="920338" y="205923"/>
                    </a:cubicBezTo>
                    <a:cubicBezTo>
                      <a:pt x="902864" y="103132"/>
                      <a:pt x="813906" y="23382"/>
                      <a:pt x="704014" y="11994"/>
                    </a:cubicBezTo>
                    <a:cubicBezTo>
                      <a:pt x="636616" y="5218"/>
                      <a:pt x="571508" y="23246"/>
                      <a:pt x="520694" y="63454"/>
                    </a:cubicBezTo>
                    <a:cubicBezTo>
                      <a:pt x="507017" y="74272"/>
                      <a:pt x="494793" y="86366"/>
                      <a:pt x="484138" y="99512"/>
                    </a:cubicBezTo>
                    <a:cubicBezTo>
                      <a:pt x="471497" y="84545"/>
                      <a:pt x="456675" y="70853"/>
                      <a:pt x="439910" y="58718"/>
                    </a:cubicBezTo>
                    <a:cubicBezTo>
                      <a:pt x="381477" y="16432"/>
                      <a:pt x="307094" y="0"/>
                      <a:pt x="235647" y="12700"/>
                    </a:cubicBezTo>
                    <a:cubicBezTo>
                      <a:pt x="167977" y="25148"/>
                      <a:pt x="107237" y="66712"/>
                      <a:pt x="68965" y="126775"/>
                    </a:cubicBezTo>
                    <a:close/>
                  </a:path>
                </a:pathLst>
              </a:custGeom>
              <a:solidFill>
                <a:srgbClr val="DA77B4"/>
              </a:solidFill>
              <a:ln w="47625" cap="sq">
                <a:solidFill>
                  <a:srgbClr val="644344"/>
                </a:solidFill>
                <a:prstDash val="solid"/>
                <a:miter/>
              </a:ln>
            </p:spPr>
          </p:sp>
          <p:sp>
            <p:nvSpPr>
              <p:cNvPr name="TextBox 29" id="29"/>
              <p:cNvSpPr txBox="true"/>
              <p:nvPr/>
            </p:nvSpPr>
            <p:spPr>
              <a:xfrm>
                <a:off x="83441" y="72019"/>
                <a:ext cx="723157" cy="537124"/>
              </a:xfrm>
              <a:prstGeom prst="rect">
                <a:avLst/>
              </a:prstGeom>
            </p:spPr>
            <p:txBody>
              <a:bodyPr anchor="ctr" rtlCol="false" tIns="73579" lIns="73579" bIns="73579" rIns="73579"/>
              <a:lstStyle/>
              <a:p>
                <a:pPr algn="ctr">
                  <a:lnSpc>
                    <a:spcPts val="1307"/>
                  </a:lnSpc>
                </a:pPr>
              </a:p>
            </p:txBody>
          </p:sp>
        </p:grpSp>
        <p:sp>
          <p:nvSpPr>
            <p:cNvPr name="TextBox 30" id="30"/>
            <p:cNvSpPr txBox="true"/>
            <p:nvPr/>
          </p:nvSpPr>
          <p:spPr>
            <a:xfrm rot="0">
              <a:off x="197564" y="533845"/>
              <a:ext cx="1477607" cy="49025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124"/>
                </a:lnSpc>
              </a:pPr>
              <a:r>
                <a:rPr lang="en-US" sz="2231">
                  <a:solidFill>
                    <a:srgbClr val="FFDE59"/>
                  </a:solidFill>
                  <a:latin typeface="Borel"/>
                  <a:ea typeface="Borel"/>
                  <a:cs typeface="Borel"/>
                  <a:sym typeface="Borel"/>
                </a:rPr>
                <a:t>Equipo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DAGxwRBgZVw</dc:identifier>
  <dcterms:modified xsi:type="dcterms:W3CDTF">2011-08-01T06:04:30Z</dcterms:modified>
  <cp:revision>1</cp:revision>
  <dc:title>PLANTILLA FAMILIA</dc:title>
</cp:coreProperties>
</file>