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x="18288000" cy="10287000"/>
  <p:notesSz cx="6858000" cy="9144000"/>
  <p:embeddedFontLst>
    <p:embeddedFont>
      <p:font typeface="Kent" charset="1" panose="00000000000000000000"/>
      <p:regular r:id="rId20"/>
    </p:embeddedFont>
    <p:embeddedFont>
      <p:font typeface="Manjari Bold" charset="1" panose="02000503000000000000"/>
      <p:regular r:id="rId21"/>
    </p:embeddedFont>
    <p:embeddedFont>
      <p:font typeface="Manjari" charset="1" panose="02000503000000000000"/>
      <p:regular r:id="rId22"/>
    </p:embeddedFont>
    <p:embeddedFont>
      <p:font typeface="Dreaming Outloud Script" charset="1" panose="00000500000000000000"/>
      <p:regular r:id="rId23"/>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slides/slide12.xml" Type="http://schemas.openxmlformats.org/officeDocument/2006/relationships/slide"/><Relationship Id="rId18" Target="slides/slide13.xml" Type="http://schemas.openxmlformats.org/officeDocument/2006/relationships/slide"/><Relationship Id="rId19" Target="slides/slide14.xml" Type="http://schemas.openxmlformats.org/officeDocument/2006/relationships/slide"/><Relationship Id="rId2" Target="presProps.xml" Type="http://schemas.openxmlformats.org/officeDocument/2006/relationships/presProps"/><Relationship Id="rId20" Target="fonts/font20.fntdata" Type="http://schemas.openxmlformats.org/officeDocument/2006/relationships/font"/><Relationship Id="rId21" Target="fonts/font21.fntdata" Type="http://schemas.openxmlformats.org/officeDocument/2006/relationships/font"/><Relationship Id="rId22" Target="fonts/font22.fntdata" Type="http://schemas.openxmlformats.org/officeDocument/2006/relationships/font"/><Relationship Id="rId23" Target="fonts/font23.fntdata" Type="http://schemas.openxmlformats.org/officeDocument/2006/relationships/font"/><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 Id="rId8" Target="../media/image7.png" Type="http://schemas.openxmlformats.org/officeDocument/2006/relationships/image"/><Relationship Id="rId9" Target="../media/image8.sv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1.png" Type="http://schemas.openxmlformats.org/officeDocument/2006/relationships/image"/><Relationship Id="rId3" Target="../media/image12.sv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1.png" Type="http://schemas.openxmlformats.org/officeDocument/2006/relationships/image"/><Relationship Id="rId3" Target="../media/image12.sv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13.png" Type="http://schemas.openxmlformats.org/officeDocument/2006/relationships/image"/><Relationship Id="rId5" Target="../media/image14.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9.png" Type="http://schemas.openxmlformats.org/officeDocument/2006/relationships/image"/><Relationship Id="rId3" Target="../media/image10.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963384" y="-222132"/>
            <a:ext cx="20212555" cy="2183143"/>
            <a:chOff x="0" y="0"/>
            <a:chExt cx="5706493" cy="616354"/>
          </a:xfrm>
        </p:grpSpPr>
        <p:sp>
          <p:nvSpPr>
            <p:cNvPr name="Freeform 3" id="3"/>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FF8BC0">
                <a:alpha val="69804"/>
              </a:srgbClr>
            </a:solidFill>
          </p:spPr>
        </p:sp>
        <p:sp>
          <p:nvSpPr>
            <p:cNvPr name="TextBox 4" id="4"/>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5" id="5"/>
          <p:cNvGrpSpPr/>
          <p:nvPr/>
        </p:nvGrpSpPr>
        <p:grpSpPr>
          <a:xfrm rot="0">
            <a:off x="-963384" y="1961011"/>
            <a:ext cx="20212555" cy="2183143"/>
            <a:chOff x="0" y="0"/>
            <a:chExt cx="5706493" cy="616354"/>
          </a:xfrm>
        </p:grpSpPr>
        <p:sp>
          <p:nvSpPr>
            <p:cNvPr name="Freeform 6" id="6"/>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FADA8F">
                <a:alpha val="69804"/>
              </a:srgbClr>
            </a:solidFill>
          </p:spPr>
        </p:sp>
        <p:sp>
          <p:nvSpPr>
            <p:cNvPr name="TextBox 7" id="7"/>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8" id="8"/>
          <p:cNvGrpSpPr/>
          <p:nvPr/>
        </p:nvGrpSpPr>
        <p:grpSpPr>
          <a:xfrm rot="0">
            <a:off x="-963384" y="4144154"/>
            <a:ext cx="20212555" cy="2183143"/>
            <a:chOff x="0" y="0"/>
            <a:chExt cx="5706493" cy="616354"/>
          </a:xfrm>
        </p:grpSpPr>
        <p:sp>
          <p:nvSpPr>
            <p:cNvPr name="Freeform 9" id="9"/>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85DAB1">
                <a:alpha val="69804"/>
              </a:srgbClr>
            </a:solidFill>
          </p:spPr>
        </p:sp>
        <p:sp>
          <p:nvSpPr>
            <p:cNvPr name="TextBox 10" id="10"/>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11" id="11"/>
          <p:cNvGrpSpPr/>
          <p:nvPr/>
        </p:nvGrpSpPr>
        <p:grpSpPr>
          <a:xfrm rot="0">
            <a:off x="-963384" y="6327297"/>
            <a:ext cx="20212555" cy="2183143"/>
            <a:chOff x="0" y="0"/>
            <a:chExt cx="5706493" cy="616354"/>
          </a:xfrm>
        </p:grpSpPr>
        <p:sp>
          <p:nvSpPr>
            <p:cNvPr name="Freeform 12" id="12"/>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48C8CB">
                <a:alpha val="69804"/>
              </a:srgbClr>
            </a:solidFill>
          </p:spPr>
        </p:sp>
        <p:sp>
          <p:nvSpPr>
            <p:cNvPr name="TextBox 13" id="13"/>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14" id="14"/>
          <p:cNvGrpSpPr/>
          <p:nvPr/>
        </p:nvGrpSpPr>
        <p:grpSpPr>
          <a:xfrm rot="0">
            <a:off x="-963384" y="8506158"/>
            <a:ext cx="20212555" cy="2183143"/>
            <a:chOff x="0" y="0"/>
            <a:chExt cx="5706493" cy="616354"/>
          </a:xfrm>
        </p:grpSpPr>
        <p:sp>
          <p:nvSpPr>
            <p:cNvPr name="Freeform 15" id="15"/>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A0A4E3">
                <a:alpha val="69804"/>
              </a:srgbClr>
            </a:solidFill>
          </p:spPr>
        </p:sp>
        <p:sp>
          <p:nvSpPr>
            <p:cNvPr name="TextBox 16" id="16"/>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sp>
        <p:nvSpPr>
          <p:cNvPr name="Freeform 17" id="17"/>
          <p:cNvSpPr/>
          <p:nvPr/>
        </p:nvSpPr>
        <p:spPr>
          <a:xfrm flipH="false" flipV="false" rot="0">
            <a:off x="2489506" y="676671"/>
            <a:ext cx="13308988" cy="8933658"/>
          </a:xfrm>
          <a:custGeom>
            <a:avLst/>
            <a:gdLst/>
            <a:ahLst/>
            <a:cxnLst/>
            <a:rect r="r" b="b" t="t" l="l"/>
            <a:pathLst>
              <a:path h="8933658" w="13308988">
                <a:moveTo>
                  <a:pt x="0" y="0"/>
                </a:moveTo>
                <a:lnTo>
                  <a:pt x="13308988" y="0"/>
                </a:lnTo>
                <a:lnTo>
                  <a:pt x="13308988" y="8933658"/>
                </a:lnTo>
                <a:lnTo>
                  <a:pt x="0" y="8933658"/>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18" id="18"/>
          <p:cNvGrpSpPr/>
          <p:nvPr/>
        </p:nvGrpSpPr>
        <p:grpSpPr>
          <a:xfrm rot="0">
            <a:off x="6050498" y="7001487"/>
            <a:ext cx="5599197" cy="821679"/>
            <a:chOff x="0" y="0"/>
            <a:chExt cx="1474686" cy="216409"/>
          </a:xfrm>
        </p:grpSpPr>
        <p:sp>
          <p:nvSpPr>
            <p:cNvPr name="Freeform 19" id="19"/>
            <p:cNvSpPr/>
            <p:nvPr/>
          </p:nvSpPr>
          <p:spPr>
            <a:xfrm flipH="false" flipV="false" rot="0">
              <a:off x="0" y="0"/>
              <a:ext cx="1474686" cy="216409"/>
            </a:xfrm>
            <a:custGeom>
              <a:avLst/>
              <a:gdLst/>
              <a:ahLst/>
              <a:cxnLst/>
              <a:rect r="r" b="b" t="t" l="l"/>
              <a:pathLst>
                <a:path h="216409" w="1474686">
                  <a:moveTo>
                    <a:pt x="70517" y="0"/>
                  </a:moveTo>
                  <a:lnTo>
                    <a:pt x="1404169" y="0"/>
                  </a:lnTo>
                  <a:cubicBezTo>
                    <a:pt x="1443114" y="0"/>
                    <a:pt x="1474686" y="31571"/>
                    <a:pt x="1474686" y="70517"/>
                  </a:cubicBezTo>
                  <a:lnTo>
                    <a:pt x="1474686" y="145892"/>
                  </a:lnTo>
                  <a:cubicBezTo>
                    <a:pt x="1474686" y="184838"/>
                    <a:pt x="1443114" y="216409"/>
                    <a:pt x="1404169" y="216409"/>
                  </a:cubicBezTo>
                  <a:lnTo>
                    <a:pt x="70517" y="216409"/>
                  </a:lnTo>
                  <a:cubicBezTo>
                    <a:pt x="31571" y="216409"/>
                    <a:pt x="0" y="184838"/>
                    <a:pt x="0" y="145892"/>
                  </a:cubicBezTo>
                  <a:lnTo>
                    <a:pt x="0" y="70517"/>
                  </a:lnTo>
                  <a:cubicBezTo>
                    <a:pt x="0" y="31571"/>
                    <a:pt x="31571" y="0"/>
                    <a:pt x="70517" y="0"/>
                  </a:cubicBezTo>
                  <a:close/>
                </a:path>
              </a:pathLst>
            </a:custGeom>
            <a:solidFill>
              <a:srgbClr val="A0A4E3"/>
            </a:solidFill>
          </p:spPr>
        </p:sp>
        <p:sp>
          <p:nvSpPr>
            <p:cNvPr name="TextBox 20" id="20"/>
            <p:cNvSpPr txBox="true"/>
            <p:nvPr/>
          </p:nvSpPr>
          <p:spPr>
            <a:xfrm>
              <a:off x="0" y="-38100"/>
              <a:ext cx="1474686" cy="254509"/>
            </a:xfrm>
            <a:prstGeom prst="rect">
              <a:avLst/>
            </a:prstGeom>
          </p:spPr>
          <p:txBody>
            <a:bodyPr anchor="ctr" rtlCol="false" tIns="50800" lIns="50800" bIns="50800" rIns="50800"/>
            <a:lstStyle/>
            <a:p>
              <a:pPr algn="ctr">
                <a:lnSpc>
                  <a:spcPts val="2659"/>
                </a:lnSpc>
                <a:spcBef>
                  <a:spcPct val="0"/>
                </a:spcBef>
              </a:pPr>
            </a:p>
          </p:txBody>
        </p:sp>
      </p:grpSp>
      <p:sp>
        <p:nvSpPr>
          <p:cNvPr name="Freeform 21" id="21"/>
          <p:cNvSpPr/>
          <p:nvPr/>
        </p:nvSpPr>
        <p:spPr>
          <a:xfrm flipH="false" flipV="false" rot="91751">
            <a:off x="1151956" y="7258479"/>
            <a:ext cx="3059808" cy="2130739"/>
          </a:xfrm>
          <a:custGeom>
            <a:avLst/>
            <a:gdLst/>
            <a:ahLst/>
            <a:cxnLst/>
            <a:rect r="r" b="b" t="t" l="l"/>
            <a:pathLst>
              <a:path h="2130739" w="3059808">
                <a:moveTo>
                  <a:pt x="0" y="0"/>
                </a:moveTo>
                <a:lnTo>
                  <a:pt x="3059808" y="0"/>
                </a:lnTo>
                <a:lnTo>
                  <a:pt x="3059808" y="2130739"/>
                </a:lnTo>
                <a:lnTo>
                  <a:pt x="0" y="213073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22" id="22"/>
          <p:cNvSpPr/>
          <p:nvPr/>
        </p:nvSpPr>
        <p:spPr>
          <a:xfrm flipH="false" flipV="false" rot="1200623">
            <a:off x="13329059" y="6018764"/>
            <a:ext cx="3870695" cy="3406212"/>
          </a:xfrm>
          <a:custGeom>
            <a:avLst/>
            <a:gdLst/>
            <a:ahLst/>
            <a:cxnLst/>
            <a:rect r="r" b="b" t="t" l="l"/>
            <a:pathLst>
              <a:path h="3406212" w="3870695">
                <a:moveTo>
                  <a:pt x="0" y="0"/>
                </a:moveTo>
                <a:lnTo>
                  <a:pt x="3870695" y="0"/>
                </a:lnTo>
                <a:lnTo>
                  <a:pt x="3870695" y="3406212"/>
                </a:lnTo>
                <a:lnTo>
                  <a:pt x="0" y="3406212"/>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23" id="23"/>
          <p:cNvSpPr/>
          <p:nvPr/>
        </p:nvSpPr>
        <p:spPr>
          <a:xfrm flipH="false" flipV="false" rot="-1509948">
            <a:off x="1293419" y="1847266"/>
            <a:ext cx="2514963" cy="2899093"/>
          </a:xfrm>
          <a:custGeom>
            <a:avLst/>
            <a:gdLst/>
            <a:ahLst/>
            <a:cxnLst/>
            <a:rect r="r" b="b" t="t" l="l"/>
            <a:pathLst>
              <a:path h="2899093" w="2514963">
                <a:moveTo>
                  <a:pt x="0" y="0"/>
                </a:moveTo>
                <a:lnTo>
                  <a:pt x="2514963" y="0"/>
                </a:lnTo>
                <a:lnTo>
                  <a:pt x="2514963" y="2899093"/>
                </a:lnTo>
                <a:lnTo>
                  <a:pt x="0" y="2899093"/>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sp>
        <p:nvSpPr>
          <p:cNvPr name="TextBox 24" id="24"/>
          <p:cNvSpPr txBox="true"/>
          <p:nvPr/>
        </p:nvSpPr>
        <p:spPr>
          <a:xfrm rot="0">
            <a:off x="8884305" y="4658465"/>
            <a:ext cx="1047089" cy="2090537"/>
          </a:xfrm>
          <a:prstGeom prst="rect">
            <a:avLst/>
          </a:prstGeom>
        </p:spPr>
        <p:txBody>
          <a:bodyPr anchor="t" rtlCol="false" tIns="0" lIns="0" bIns="0" rIns="0">
            <a:spAutoFit/>
          </a:bodyPr>
          <a:lstStyle/>
          <a:p>
            <a:pPr algn="ctr">
              <a:lnSpc>
                <a:spcPts val="17073"/>
              </a:lnSpc>
              <a:spcBef>
                <a:spcPct val="0"/>
              </a:spcBef>
            </a:pPr>
            <a:r>
              <a:rPr lang="en-US" sz="12195">
                <a:solidFill>
                  <a:srgbClr val="F8AF74"/>
                </a:solidFill>
                <a:latin typeface="Kent"/>
                <a:ea typeface="Kent"/>
                <a:cs typeface="Kent"/>
                <a:sym typeface="Kent"/>
              </a:rPr>
              <a:t>l</a:t>
            </a:r>
          </a:p>
        </p:txBody>
      </p:sp>
      <p:grpSp>
        <p:nvGrpSpPr>
          <p:cNvPr name="Group 25" id="25"/>
          <p:cNvGrpSpPr/>
          <p:nvPr/>
        </p:nvGrpSpPr>
        <p:grpSpPr>
          <a:xfrm rot="0">
            <a:off x="5686552" y="4878642"/>
            <a:ext cx="6395506" cy="1888309"/>
            <a:chOff x="0" y="0"/>
            <a:chExt cx="8527341" cy="2517745"/>
          </a:xfrm>
        </p:grpSpPr>
        <p:sp>
          <p:nvSpPr>
            <p:cNvPr name="TextBox 26" id="26"/>
            <p:cNvSpPr txBox="true"/>
            <p:nvPr/>
          </p:nvSpPr>
          <p:spPr>
            <a:xfrm rot="0">
              <a:off x="0" y="-205780"/>
              <a:ext cx="677702" cy="2715767"/>
            </a:xfrm>
            <a:prstGeom prst="rect">
              <a:avLst/>
            </a:prstGeom>
          </p:spPr>
          <p:txBody>
            <a:bodyPr anchor="t" rtlCol="false" tIns="0" lIns="0" bIns="0" rIns="0">
              <a:spAutoFit/>
            </a:bodyPr>
            <a:lstStyle/>
            <a:p>
              <a:pPr algn="ctr">
                <a:lnSpc>
                  <a:spcPts val="17073"/>
                </a:lnSpc>
                <a:spcBef>
                  <a:spcPct val="0"/>
                </a:spcBef>
              </a:pPr>
              <a:r>
                <a:rPr lang="en-US" sz="12195">
                  <a:solidFill>
                    <a:srgbClr val="C1AFFF"/>
                  </a:solidFill>
                  <a:latin typeface="Kent"/>
                  <a:ea typeface="Kent"/>
                  <a:cs typeface="Kent"/>
                  <a:sym typeface="Kent"/>
                </a:rPr>
                <a:t>f</a:t>
              </a:r>
            </a:p>
          </p:txBody>
        </p:sp>
        <p:sp>
          <p:nvSpPr>
            <p:cNvPr name="TextBox 27" id="27"/>
            <p:cNvSpPr txBox="true"/>
            <p:nvPr/>
          </p:nvSpPr>
          <p:spPr>
            <a:xfrm rot="0">
              <a:off x="818433" y="-198021"/>
              <a:ext cx="1513712" cy="2715767"/>
            </a:xfrm>
            <a:prstGeom prst="rect">
              <a:avLst/>
            </a:prstGeom>
          </p:spPr>
          <p:txBody>
            <a:bodyPr anchor="t" rtlCol="false" tIns="0" lIns="0" bIns="0" rIns="0">
              <a:spAutoFit/>
            </a:bodyPr>
            <a:lstStyle/>
            <a:p>
              <a:pPr algn="ctr">
                <a:lnSpc>
                  <a:spcPts val="17073"/>
                </a:lnSpc>
                <a:spcBef>
                  <a:spcPct val="0"/>
                </a:spcBef>
              </a:pPr>
              <a:r>
                <a:rPr lang="en-US" sz="12195">
                  <a:solidFill>
                    <a:srgbClr val="9FEAFF"/>
                  </a:solidFill>
                  <a:latin typeface="Kent"/>
                  <a:ea typeface="Kent"/>
                  <a:cs typeface="Kent"/>
                  <a:sym typeface="Kent"/>
                </a:rPr>
                <a:t>a</a:t>
              </a:r>
            </a:p>
          </p:txBody>
        </p:sp>
        <p:sp>
          <p:nvSpPr>
            <p:cNvPr name="TextBox 28" id="28"/>
            <p:cNvSpPr txBox="true"/>
            <p:nvPr/>
          </p:nvSpPr>
          <p:spPr>
            <a:xfrm rot="0">
              <a:off x="2109982" y="-201901"/>
              <a:ext cx="1237082" cy="2715767"/>
            </a:xfrm>
            <a:prstGeom prst="rect">
              <a:avLst/>
            </a:prstGeom>
          </p:spPr>
          <p:txBody>
            <a:bodyPr anchor="t" rtlCol="false" tIns="0" lIns="0" bIns="0" rIns="0">
              <a:spAutoFit/>
            </a:bodyPr>
            <a:lstStyle/>
            <a:p>
              <a:pPr algn="ctr">
                <a:lnSpc>
                  <a:spcPts val="17073"/>
                </a:lnSpc>
                <a:spcBef>
                  <a:spcPct val="0"/>
                </a:spcBef>
              </a:pPr>
              <a:r>
                <a:rPr lang="en-US" sz="12195">
                  <a:solidFill>
                    <a:srgbClr val="5EDABF"/>
                  </a:solidFill>
                  <a:latin typeface="Kent"/>
                  <a:ea typeface="Kent"/>
                  <a:cs typeface="Kent"/>
                  <a:sym typeface="Kent"/>
                </a:rPr>
                <a:t>m</a:t>
              </a:r>
            </a:p>
          </p:txBody>
        </p:sp>
        <p:sp>
          <p:nvSpPr>
            <p:cNvPr name="TextBox 29" id="29"/>
            <p:cNvSpPr txBox="true"/>
            <p:nvPr/>
          </p:nvSpPr>
          <p:spPr>
            <a:xfrm rot="0">
              <a:off x="3486764" y="-238125"/>
              <a:ext cx="1414639" cy="2708008"/>
            </a:xfrm>
            <a:prstGeom prst="rect">
              <a:avLst/>
            </a:prstGeom>
          </p:spPr>
          <p:txBody>
            <a:bodyPr anchor="t" rtlCol="false" tIns="0" lIns="0" bIns="0" rIns="0">
              <a:spAutoFit/>
            </a:bodyPr>
            <a:lstStyle/>
            <a:p>
              <a:pPr algn="ctr">
                <a:lnSpc>
                  <a:spcPts val="17073"/>
                </a:lnSpc>
                <a:spcBef>
                  <a:spcPct val="0"/>
                </a:spcBef>
              </a:pPr>
              <a:r>
                <a:rPr lang="en-US" sz="12195">
                  <a:solidFill>
                    <a:srgbClr val="FFD978"/>
                  </a:solidFill>
                  <a:latin typeface="Kent"/>
                  <a:ea typeface="Kent"/>
                  <a:cs typeface="Kent"/>
                  <a:sym typeface="Kent"/>
                </a:rPr>
                <a:t>i</a:t>
              </a:r>
            </a:p>
          </p:txBody>
        </p:sp>
        <p:sp>
          <p:nvSpPr>
            <p:cNvPr name="TextBox 30" id="30"/>
            <p:cNvSpPr txBox="true"/>
            <p:nvPr/>
          </p:nvSpPr>
          <p:spPr>
            <a:xfrm rot="0">
              <a:off x="4901403" y="-209800"/>
              <a:ext cx="1831799" cy="2708008"/>
            </a:xfrm>
            <a:prstGeom prst="rect">
              <a:avLst/>
            </a:prstGeom>
          </p:spPr>
          <p:txBody>
            <a:bodyPr anchor="t" rtlCol="false" tIns="0" lIns="0" bIns="0" rIns="0">
              <a:spAutoFit/>
            </a:bodyPr>
            <a:lstStyle/>
            <a:p>
              <a:pPr algn="ctr">
                <a:lnSpc>
                  <a:spcPts val="17073"/>
                </a:lnSpc>
                <a:spcBef>
                  <a:spcPct val="0"/>
                </a:spcBef>
              </a:pPr>
              <a:r>
                <a:rPr lang="en-US" sz="12195">
                  <a:solidFill>
                    <a:srgbClr val="FFA6B9"/>
                  </a:solidFill>
                  <a:latin typeface="Kent"/>
                  <a:ea typeface="Kent"/>
                  <a:cs typeface="Kent"/>
                  <a:sym typeface="Kent"/>
                </a:rPr>
                <a:t>i</a:t>
              </a:r>
            </a:p>
          </p:txBody>
        </p:sp>
        <p:sp>
          <p:nvSpPr>
            <p:cNvPr name="TextBox 31" id="31"/>
            <p:cNvSpPr txBox="true"/>
            <p:nvPr/>
          </p:nvSpPr>
          <p:spPr>
            <a:xfrm rot="0">
              <a:off x="6110549" y="-238125"/>
              <a:ext cx="1245306" cy="2708008"/>
            </a:xfrm>
            <a:prstGeom prst="rect">
              <a:avLst/>
            </a:prstGeom>
          </p:spPr>
          <p:txBody>
            <a:bodyPr anchor="t" rtlCol="false" tIns="0" lIns="0" bIns="0" rIns="0">
              <a:spAutoFit/>
            </a:bodyPr>
            <a:lstStyle/>
            <a:p>
              <a:pPr algn="ctr">
                <a:lnSpc>
                  <a:spcPts val="17073"/>
                </a:lnSpc>
                <a:spcBef>
                  <a:spcPct val="0"/>
                </a:spcBef>
              </a:pPr>
              <a:r>
                <a:rPr lang="en-US" sz="12195">
                  <a:solidFill>
                    <a:srgbClr val="C1AFFF"/>
                  </a:solidFill>
                  <a:latin typeface="Kent"/>
                  <a:ea typeface="Kent"/>
                  <a:cs typeface="Kent"/>
                  <a:sym typeface="Kent"/>
                </a:rPr>
                <a:t>a</a:t>
              </a:r>
            </a:p>
          </p:txBody>
        </p:sp>
        <p:sp>
          <p:nvSpPr>
            <p:cNvPr name="TextBox 32" id="32"/>
            <p:cNvSpPr txBox="true"/>
            <p:nvPr/>
          </p:nvSpPr>
          <p:spPr>
            <a:xfrm rot="0">
              <a:off x="7381255" y="-238125"/>
              <a:ext cx="1146087" cy="2708008"/>
            </a:xfrm>
            <a:prstGeom prst="rect">
              <a:avLst/>
            </a:prstGeom>
          </p:spPr>
          <p:txBody>
            <a:bodyPr anchor="t" rtlCol="false" tIns="0" lIns="0" bIns="0" rIns="0">
              <a:spAutoFit/>
            </a:bodyPr>
            <a:lstStyle/>
            <a:p>
              <a:pPr algn="ctr">
                <a:lnSpc>
                  <a:spcPts val="17073"/>
                </a:lnSpc>
                <a:spcBef>
                  <a:spcPct val="0"/>
                </a:spcBef>
              </a:pPr>
              <a:r>
                <a:rPr lang="en-US" sz="12195">
                  <a:solidFill>
                    <a:srgbClr val="9FEAFF"/>
                  </a:solidFill>
                  <a:latin typeface="Kent"/>
                  <a:ea typeface="Kent"/>
                  <a:cs typeface="Kent"/>
                  <a:sym typeface="Kent"/>
                </a:rPr>
                <a:t>S</a:t>
              </a:r>
            </a:p>
          </p:txBody>
        </p:sp>
      </p:grpSp>
      <p:sp>
        <p:nvSpPr>
          <p:cNvPr name="TextBox 33" id="33"/>
          <p:cNvSpPr txBox="true"/>
          <p:nvPr/>
        </p:nvSpPr>
        <p:spPr>
          <a:xfrm rot="0">
            <a:off x="5839784" y="2970944"/>
            <a:ext cx="898435" cy="2096112"/>
          </a:xfrm>
          <a:prstGeom prst="rect">
            <a:avLst/>
          </a:prstGeom>
        </p:spPr>
        <p:txBody>
          <a:bodyPr anchor="t" rtlCol="false" tIns="0" lIns="0" bIns="0" rIns="0">
            <a:spAutoFit/>
          </a:bodyPr>
          <a:lstStyle/>
          <a:p>
            <a:pPr algn="ctr">
              <a:lnSpc>
                <a:spcPts val="17073"/>
              </a:lnSpc>
              <a:spcBef>
                <a:spcPct val="0"/>
              </a:spcBef>
            </a:pPr>
            <a:r>
              <a:rPr lang="en-US" sz="12195">
                <a:solidFill>
                  <a:srgbClr val="ED90EC"/>
                </a:solidFill>
                <a:latin typeface="Kent"/>
                <a:ea typeface="Kent"/>
                <a:cs typeface="Kent"/>
                <a:sym typeface="Kent"/>
              </a:rPr>
              <a:t>r</a:t>
            </a:r>
          </a:p>
        </p:txBody>
      </p:sp>
      <p:sp>
        <p:nvSpPr>
          <p:cNvPr name="TextBox 34" id="34"/>
          <p:cNvSpPr txBox="true"/>
          <p:nvPr/>
        </p:nvSpPr>
        <p:spPr>
          <a:xfrm rot="0">
            <a:off x="6738218" y="2970944"/>
            <a:ext cx="1044094" cy="2096112"/>
          </a:xfrm>
          <a:prstGeom prst="rect">
            <a:avLst/>
          </a:prstGeom>
        </p:spPr>
        <p:txBody>
          <a:bodyPr anchor="t" rtlCol="false" tIns="0" lIns="0" bIns="0" rIns="0">
            <a:spAutoFit/>
          </a:bodyPr>
          <a:lstStyle/>
          <a:p>
            <a:pPr algn="ctr">
              <a:lnSpc>
                <a:spcPts val="17073"/>
              </a:lnSpc>
              <a:spcBef>
                <a:spcPct val="0"/>
              </a:spcBef>
            </a:pPr>
            <a:r>
              <a:rPr lang="en-US" sz="12195">
                <a:solidFill>
                  <a:srgbClr val="C1AFFF"/>
                </a:solidFill>
                <a:latin typeface="Kent"/>
                <a:ea typeface="Kent"/>
                <a:cs typeface="Kent"/>
                <a:sym typeface="Kent"/>
              </a:rPr>
              <a:t>e</a:t>
            </a:r>
          </a:p>
        </p:txBody>
      </p:sp>
      <p:sp>
        <p:nvSpPr>
          <p:cNvPr name="TextBox 35" id="35"/>
          <p:cNvSpPr txBox="true"/>
          <p:nvPr/>
        </p:nvSpPr>
        <p:spPr>
          <a:xfrm rot="0">
            <a:off x="7588373" y="2970944"/>
            <a:ext cx="1135284" cy="2096356"/>
          </a:xfrm>
          <a:prstGeom prst="rect">
            <a:avLst/>
          </a:prstGeom>
        </p:spPr>
        <p:txBody>
          <a:bodyPr anchor="t" rtlCol="false" tIns="0" lIns="0" bIns="0" rIns="0">
            <a:spAutoFit/>
          </a:bodyPr>
          <a:lstStyle/>
          <a:p>
            <a:pPr algn="ctr">
              <a:lnSpc>
                <a:spcPts val="17073"/>
              </a:lnSpc>
              <a:spcBef>
                <a:spcPct val="0"/>
              </a:spcBef>
            </a:pPr>
            <a:r>
              <a:rPr lang="en-US" sz="12195">
                <a:solidFill>
                  <a:srgbClr val="9FEAFF"/>
                </a:solidFill>
                <a:latin typeface="Kent"/>
                <a:ea typeface="Kent"/>
                <a:cs typeface="Kent"/>
                <a:sym typeface="Kent"/>
              </a:rPr>
              <a:t>u</a:t>
            </a:r>
          </a:p>
        </p:txBody>
      </p:sp>
      <p:sp>
        <p:nvSpPr>
          <p:cNvPr name="TextBox 36" id="36"/>
          <p:cNvSpPr txBox="true"/>
          <p:nvPr/>
        </p:nvSpPr>
        <p:spPr>
          <a:xfrm rot="0">
            <a:off x="8544926" y="2970944"/>
            <a:ext cx="859572" cy="2096112"/>
          </a:xfrm>
          <a:prstGeom prst="rect">
            <a:avLst/>
          </a:prstGeom>
        </p:spPr>
        <p:txBody>
          <a:bodyPr anchor="t" rtlCol="false" tIns="0" lIns="0" bIns="0" rIns="0">
            <a:spAutoFit/>
          </a:bodyPr>
          <a:lstStyle/>
          <a:p>
            <a:pPr algn="ctr">
              <a:lnSpc>
                <a:spcPts val="17073"/>
              </a:lnSpc>
              <a:spcBef>
                <a:spcPct val="0"/>
              </a:spcBef>
            </a:pPr>
            <a:r>
              <a:rPr lang="en-US" sz="12195">
                <a:solidFill>
                  <a:srgbClr val="5EDABF"/>
                </a:solidFill>
                <a:latin typeface="Kent"/>
                <a:ea typeface="Kent"/>
                <a:cs typeface="Kent"/>
                <a:sym typeface="Kent"/>
              </a:rPr>
              <a:t>n</a:t>
            </a:r>
          </a:p>
        </p:txBody>
      </p:sp>
      <p:sp>
        <p:nvSpPr>
          <p:cNvPr name="TextBox 37" id="37"/>
          <p:cNvSpPr txBox="true"/>
          <p:nvPr/>
        </p:nvSpPr>
        <p:spPr>
          <a:xfrm rot="0">
            <a:off x="9404498" y="2970944"/>
            <a:ext cx="933932" cy="2096112"/>
          </a:xfrm>
          <a:prstGeom prst="rect">
            <a:avLst/>
          </a:prstGeom>
        </p:spPr>
        <p:txBody>
          <a:bodyPr anchor="t" rtlCol="false" tIns="0" lIns="0" bIns="0" rIns="0">
            <a:spAutoFit/>
          </a:bodyPr>
          <a:lstStyle/>
          <a:p>
            <a:pPr algn="ctr">
              <a:lnSpc>
                <a:spcPts val="17073"/>
              </a:lnSpc>
              <a:spcBef>
                <a:spcPct val="0"/>
              </a:spcBef>
            </a:pPr>
            <a:r>
              <a:rPr lang="en-US" sz="12195">
                <a:solidFill>
                  <a:srgbClr val="FFD978"/>
                </a:solidFill>
                <a:latin typeface="Kent"/>
                <a:ea typeface="Kent"/>
                <a:cs typeface="Kent"/>
                <a:sym typeface="Kent"/>
              </a:rPr>
              <a:t>i</a:t>
            </a:r>
          </a:p>
        </p:txBody>
      </p:sp>
      <p:sp>
        <p:nvSpPr>
          <p:cNvPr name="TextBox 38" id="38"/>
          <p:cNvSpPr txBox="true"/>
          <p:nvPr/>
        </p:nvSpPr>
        <p:spPr>
          <a:xfrm rot="0">
            <a:off x="10101487" y="2970944"/>
            <a:ext cx="810679" cy="2090504"/>
          </a:xfrm>
          <a:prstGeom prst="rect">
            <a:avLst/>
          </a:prstGeom>
        </p:spPr>
        <p:txBody>
          <a:bodyPr anchor="t" rtlCol="false" tIns="0" lIns="0" bIns="0" rIns="0">
            <a:spAutoFit/>
          </a:bodyPr>
          <a:lstStyle/>
          <a:p>
            <a:pPr algn="ctr">
              <a:lnSpc>
                <a:spcPts val="17073"/>
              </a:lnSpc>
              <a:spcBef>
                <a:spcPct val="0"/>
              </a:spcBef>
            </a:pPr>
            <a:r>
              <a:rPr lang="en-US" sz="12195">
                <a:solidFill>
                  <a:srgbClr val="F8AF74"/>
                </a:solidFill>
                <a:latin typeface="Kent"/>
                <a:ea typeface="Kent"/>
                <a:cs typeface="Kent"/>
                <a:sym typeface="Kent"/>
              </a:rPr>
              <a:t>ó</a:t>
            </a:r>
          </a:p>
        </p:txBody>
      </p:sp>
      <p:sp>
        <p:nvSpPr>
          <p:cNvPr name="TextBox 39" id="39"/>
          <p:cNvSpPr txBox="true"/>
          <p:nvPr/>
        </p:nvSpPr>
        <p:spPr>
          <a:xfrm rot="0">
            <a:off x="11069254" y="2970944"/>
            <a:ext cx="859572" cy="2090504"/>
          </a:xfrm>
          <a:prstGeom prst="rect">
            <a:avLst/>
          </a:prstGeom>
        </p:spPr>
        <p:txBody>
          <a:bodyPr anchor="t" rtlCol="false" tIns="0" lIns="0" bIns="0" rIns="0">
            <a:spAutoFit/>
          </a:bodyPr>
          <a:lstStyle/>
          <a:p>
            <a:pPr algn="ctr">
              <a:lnSpc>
                <a:spcPts val="17073"/>
              </a:lnSpc>
              <a:spcBef>
                <a:spcPct val="0"/>
              </a:spcBef>
            </a:pPr>
            <a:r>
              <a:rPr lang="en-US" sz="12195">
                <a:solidFill>
                  <a:srgbClr val="FFA6B9"/>
                </a:solidFill>
                <a:latin typeface="Kent"/>
                <a:ea typeface="Kent"/>
                <a:cs typeface="Kent"/>
                <a:sym typeface="Kent"/>
              </a:rPr>
              <a:t>n</a:t>
            </a:r>
          </a:p>
        </p:txBody>
      </p:sp>
      <p:sp>
        <p:nvSpPr>
          <p:cNvPr name="TextBox 40" id="40"/>
          <p:cNvSpPr txBox="true"/>
          <p:nvPr/>
        </p:nvSpPr>
        <p:spPr>
          <a:xfrm rot="0">
            <a:off x="5910932" y="7069308"/>
            <a:ext cx="5878328" cy="809625"/>
          </a:xfrm>
          <a:prstGeom prst="rect">
            <a:avLst/>
          </a:prstGeom>
        </p:spPr>
        <p:txBody>
          <a:bodyPr anchor="t" rtlCol="false" tIns="0" lIns="0" bIns="0" rIns="0">
            <a:spAutoFit/>
          </a:bodyPr>
          <a:lstStyle/>
          <a:p>
            <a:pPr algn="ctr">
              <a:lnSpc>
                <a:spcPts val="6299"/>
              </a:lnSpc>
            </a:pPr>
            <a:r>
              <a:rPr lang="en-US" sz="4500" b="true">
                <a:solidFill>
                  <a:srgbClr val="828080"/>
                </a:solidFill>
                <a:latin typeface="Manjari Bold"/>
                <a:ea typeface="Manjari Bold"/>
                <a:cs typeface="Manjari Bold"/>
                <a:sym typeface="Manjari Bold"/>
              </a:rPr>
              <a:t>PRIMER TRIMESTRE</a:t>
            </a:r>
          </a:p>
        </p:txBody>
      </p:sp>
    </p:spTree>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963384" y="-222132"/>
            <a:ext cx="20212555" cy="2183143"/>
            <a:chOff x="0" y="0"/>
            <a:chExt cx="5706493" cy="616354"/>
          </a:xfrm>
        </p:grpSpPr>
        <p:sp>
          <p:nvSpPr>
            <p:cNvPr name="Freeform 3" id="3"/>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FF8BC0">
                <a:alpha val="69804"/>
              </a:srgbClr>
            </a:solidFill>
          </p:spPr>
        </p:sp>
        <p:sp>
          <p:nvSpPr>
            <p:cNvPr name="TextBox 4" id="4"/>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5" id="5"/>
          <p:cNvGrpSpPr/>
          <p:nvPr/>
        </p:nvGrpSpPr>
        <p:grpSpPr>
          <a:xfrm rot="0">
            <a:off x="-963384" y="1961011"/>
            <a:ext cx="20212555" cy="2183143"/>
            <a:chOff x="0" y="0"/>
            <a:chExt cx="5706493" cy="616354"/>
          </a:xfrm>
        </p:grpSpPr>
        <p:sp>
          <p:nvSpPr>
            <p:cNvPr name="Freeform 6" id="6"/>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FADA8F">
                <a:alpha val="69804"/>
              </a:srgbClr>
            </a:solidFill>
          </p:spPr>
        </p:sp>
        <p:sp>
          <p:nvSpPr>
            <p:cNvPr name="TextBox 7" id="7"/>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8" id="8"/>
          <p:cNvGrpSpPr/>
          <p:nvPr/>
        </p:nvGrpSpPr>
        <p:grpSpPr>
          <a:xfrm rot="0">
            <a:off x="-963384" y="4144154"/>
            <a:ext cx="20212555" cy="2183143"/>
            <a:chOff x="0" y="0"/>
            <a:chExt cx="5706493" cy="616354"/>
          </a:xfrm>
        </p:grpSpPr>
        <p:sp>
          <p:nvSpPr>
            <p:cNvPr name="Freeform 9" id="9"/>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85DAB1">
                <a:alpha val="69804"/>
              </a:srgbClr>
            </a:solidFill>
          </p:spPr>
        </p:sp>
        <p:sp>
          <p:nvSpPr>
            <p:cNvPr name="TextBox 10" id="10"/>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11" id="11"/>
          <p:cNvGrpSpPr/>
          <p:nvPr/>
        </p:nvGrpSpPr>
        <p:grpSpPr>
          <a:xfrm rot="0">
            <a:off x="-963384" y="6327297"/>
            <a:ext cx="20212555" cy="2183143"/>
            <a:chOff x="0" y="0"/>
            <a:chExt cx="5706493" cy="616354"/>
          </a:xfrm>
        </p:grpSpPr>
        <p:sp>
          <p:nvSpPr>
            <p:cNvPr name="Freeform 12" id="12"/>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48C8CB">
                <a:alpha val="69804"/>
              </a:srgbClr>
            </a:solidFill>
          </p:spPr>
        </p:sp>
        <p:sp>
          <p:nvSpPr>
            <p:cNvPr name="TextBox 13" id="13"/>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14" id="14"/>
          <p:cNvGrpSpPr/>
          <p:nvPr/>
        </p:nvGrpSpPr>
        <p:grpSpPr>
          <a:xfrm rot="0">
            <a:off x="-963384" y="8506158"/>
            <a:ext cx="20212555" cy="2183143"/>
            <a:chOff x="0" y="0"/>
            <a:chExt cx="5706493" cy="616354"/>
          </a:xfrm>
        </p:grpSpPr>
        <p:sp>
          <p:nvSpPr>
            <p:cNvPr name="Freeform 15" id="15"/>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A0A4E3">
                <a:alpha val="69804"/>
              </a:srgbClr>
            </a:solidFill>
          </p:spPr>
        </p:sp>
        <p:sp>
          <p:nvSpPr>
            <p:cNvPr name="TextBox 16" id="16"/>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17" id="17"/>
          <p:cNvGrpSpPr/>
          <p:nvPr/>
        </p:nvGrpSpPr>
        <p:grpSpPr>
          <a:xfrm rot="0">
            <a:off x="7600950" y="7001487"/>
            <a:ext cx="3086100" cy="720383"/>
            <a:chOff x="0" y="0"/>
            <a:chExt cx="812800" cy="189731"/>
          </a:xfrm>
        </p:grpSpPr>
        <p:sp>
          <p:nvSpPr>
            <p:cNvPr name="Freeform 18" id="18"/>
            <p:cNvSpPr/>
            <p:nvPr/>
          </p:nvSpPr>
          <p:spPr>
            <a:xfrm flipH="false" flipV="false" rot="0">
              <a:off x="0" y="0"/>
              <a:ext cx="812800" cy="189731"/>
            </a:xfrm>
            <a:custGeom>
              <a:avLst/>
              <a:gdLst/>
              <a:ahLst/>
              <a:cxnLst/>
              <a:rect r="r" b="b" t="t" l="l"/>
              <a:pathLst>
                <a:path h="189731" w="812800">
                  <a:moveTo>
                    <a:pt x="94865" y="0"/>
                  </a:moveTo>
                  <a:lnTo>
                    <a:pt x="717935" y="0"/>
                  </a:lnTo>
                  <a:cubicBezTo>
                    <a:pt x="770327" y="0"/>
                    <a:pt x="812800" y="42473"/>
                    <a:pt x="812800" y="94865"/>
                  </a:cubicBezTo>
                  <a:lnTo>
                    <a:pt x="812800" y="94865"/>
                  </a:lnTo>
                  <a:cubicBezTo>
                    <a:pt x="812800" y="147258"/>
                    <a:pt x="770327" y="189731"/>
                    <a:pt x="717935" y="189731"/>
                  </a:cubicBezTo>
                  <a:lnTo>
                    <a:pt x="94865" y="189731"/>
                  </a:lnTo>
                  <a:cubicBezTo>
                    <a:pt x="42473" y="189731"/>
                    <a:pt x="0" y="147258"/>
                    <a:pt x="0" y="94865"/>
                  </a:cubicBezTo>
                  <a:lnTo>
                    <a:pt x="0" y="94865"/>
                  </a:lnTo>
                  <a:cubicBezTo>
                    <a:pt x="0" y="42473"/>
                    <a:pt x="42473" y="0"/>
                    <a:pt x="94865" y="0"/>
                  </a:cubicBezTo>
                  <a:close/>
                </a:path>
              </a:pathLst>
            </a:custGeom>
            <a:solidFill>
              <a:srgbClr val="C1AFFF"/>
            </a:solidFill>
          </p:spPr>
        </p:sp>
        <p:sp>
          <p:nvSpPr>
            <p:cNvPr name="TextBox 19" id="19"/>
            <p:cNvSpPr txBox="true"/>
            <p:nvPr/>
          </p:nvSpPr>
          <p:spPr>
            <a:xfrm>
              <a:off x="0" y="-38100"/>
              <a:ext cx="812800" cy="227831"/>
            </a:xfrm>
            <a:prstGeom prst="rect">
              <a:avLst/>
            </a:prstGeom>
          </p:spPr>
          <p:txBody>
            <a:bodyPr anchor="ctr" rtlCol="false" tIns="50800" lIns="50800" bIns="50800" rIns="50800"/>
            <a:lstStyle/>
            <a:p>
              <a:pPr algn="ctr">
                <a:lnSpc>
                  <a:spcPts val="2659"/>
                </a:lnSpc>
                <a:spcBef>
                  <a:spcPct val="0"/>
                </a:spcBef>
              </a:pPr>
            </a:p>
          </p:txBody>
        </p:sp>
      </p:grpSp>
      <p:sp>
        <p:nvSpPr>
          <p:cNvPr name="Freeform 20" id="20"/>
          <p:cNvSpPr/>
          <p:nvPr/>
        </p:nvSpPr>
        <p:spPr>
          <a:xfrm flipH="false" flipV="false" rot="0">
            <a:off x="8776240" y="3086100"/>
            <a:ext cx="735520" cy="4114800"/>
          </a:xfrm>
          <a:custGeom>
            <a:avLst/>
            <a:gdLst/>
            <a:ahLst/>
            <a:cxnLst/>
            <a:rect r="r" b="b" t="t" l="l"/>
            <a:pathLst>
              <a:path h="4114800" w="735520">
                <a:moveTo>
                  <a:pt x="0" y="0"/>
                </a:moveTo>
                <a:lnTo>
                  <a:pt x="735520" y="0"/>
                </a:lnTo>
                <a:lnTo>
                  <a:pt x="735520" y="4114800"/>
                </a:lnTo>
                <a:lnTo>
                  <a:pt x="0" y="41148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21" id="21"/>
          <p:cNvGrpSpPr/>
          <p:nvPr/>
        </p:nvGrpSpPr>
        <p:grpSpPr>
          <a:xfrm rot="0">
            <a:off x="758113" y="659231"/>
            <a:ext cx="16771774" cy="8968539"/>
            <a:chOff x="0" y="0"/>
            <a:chExt cx="4417257" cy="2362084"/>
          </a:xfrm>
        </p:grpSpPr>
        <p:sp>
          <p:nvSpPr>
            <p:cNvPr name="Freeform 22" id="22"/>
            <p:cNvSpPr/>
            <p:nvPr/>
          </p:nvSpPr>
          <p:spPr>
            <a:xfrm flipH="false" flipV="false" rot="0">
              <a:off x="0" y="0"/>
              <a:ext cx="4417258" cy="2362084"/>
            </a:xfrm>
            <a:custGeom>
              <a:avLst/>
              <a:gdLst/>
              <a:ahLst/>
              <a:cxnLst/>
              <a:rect r="r" b="b" t="t" l="l"/>
              <a:pathLst>
                <a:path h="2362084" w="4417258">
                  <a:moveTo>
                    <a:pt x="23542" y="0"/>
                  </a:moveTo>
                  <a:lnTo>
                    <a:pt x="4393716" y="0"/>
                  </a:lnTo>
                  <a:cubicBezTo>
                    <a:pt x="4406717" y="0"/>
                    <a:pt x="4417258" y="10540"/>
                    <a:pt x="4417258" y="23542"/>
                  </a:cubicBezTo>
                  <a:lnTo>
                    <a:pt x="4417258" y="2338543"/>
                  </a:lnTo>
                  <a:cubicBezTo>
                    <a:pt x="4417258" y="2351544"/>
                    <a:pt x="4406717" y="2362084"/>
                    <a:pt x="4393716" y="2362084"/>
                  </a:cubicBezTo>
                  <a:lnTo>
                    <a:pt x="23542" y="2362084"/>
                  </a:lnTo>
                  <a:cubicBezTo>
                    <a:pt x="10540" y="2362084"/>
                    <a:pt x="0" y="2351544"/>
                    <a:pt x="0" y="2338543"/>
                  </a:cubicBezTo>
                  <a:lnTo>
                    <a:pt x="0" y="23542"/>
                  </a:lnTo>
                  <a:cubicBezTo>
                    <a:pt x="0" y="10540"/>
                    <a:pt x="10540" y="0"/>
                    <a:pt x="23542" y="0"/>
                  </a:cubicBezTo>
                  <a:close/>
                </a:path>
              </a:pathLst>
            </a:custGeom>
            <a:solidFill>
              <a:srgbClr val="FFFFFF"/>
            </a:solidFill>
            <a:ln w="190500" cap="rnd">
              <a:solidFill>
                <a:srgbClr val="999797"/>
              </a:solidFill>
              <a:prstDash val="solid"/>
              <a:round/>
            </a:ln>
          </p:spPr>
        </p:sp>
        <p:sp>
          <p:nvSpPr>
            <p:cNvPr name="TextBox 23" id="23"/>
            <p:cNvSpPr txBox="true"/>
            <p:nvPr/>
          </p:nvSpPr>
          <p:spPr>
            <a:xfrm>
              <a:off x="0" y="-38100"/>
              <a:ext cx="4417257" cy="2400184"/>
            </a:xfrm>
            <a:prstGeom prst="rect">
              <a:avLst/>
            </a:prstGeom>
          </p:spPr>
          <p:txBody>
            <a:bodyPr anchor="ctr" rtlCol="false" tIns="50800" lIns="50800" bIns="50800" rIns="50800"/>
            <a:lstStyle/>
            <a:p>
              <a:pPr algn="ctr">
                <a:lnSpc>
                  <a:spcPts val="2659"/>
                </a:lnSpc>
              </a:pPr>
            </a:p>
          </p:txBody>
        </p:sp>
      </p:grpSp>
      <p:sp>
        <p:nvSpPr>
          <p:cNvPr name="TextBox 24" id="24"/>
          <p:cNvSpPr txBox="true"/>
          <p:nvPr/>
        </p:nvSpPr>
        <p:spPr>
          <a:xfrm rot="0">
            <a:off x="2934879" y="630017"/>
            <a:ext cx="1019939" cy="2385763"/>
          </a:xfrm>
          <a:prstGeom prst="rect">
            <a:avLst/>
          </a:prstGeom>
        </p:spPr>
        <p:txBody>
          <a:bodyPr anchor="t" rtlCol="false" tIns="0" lIns="0" bIns="0" rIns="0">
            <a:spAutoFit/>
          </a:bodyPr>
          <a:lstStyle/>
          <a:p>
            <a:pPr algn="ctr">
              <a:lnSpc>
                <a:spcPts val="19382"/>
              </a:lnSpc>
              <a:spcBef>
                <a:spcPct val="0"/>
              </a:spcBef>
            </a:pPr>
            <a:r>
              <a:rPr lang="en-US" sz="13844">
                <a:solidFill>
                  <a:srgbClr val="ED90EC"/>
                </a:solidFill>
                <a:latin typeface="Kent"/>
                <a:ea typeface="Kent"/>
                <a:cs typeface="Kent"/>
                <a:sym typeface="Kent"/>
              </a:rPr>
              <a:t>C</a:t>
            </a:r>
          </a:p>
        </p:txBody>
      </p:sp>
      <p:sp>
        <p:nvSpPr>
          <p:cNvPr name="TextBox 25" id="25"/>
          <p:cNvSpPr txBox="true"/>
          <p:nvPr/>
        </p:nvSpPr>
        <p:spPr>
          <a:xfrm rot="0">
            <a:off x="3954818" y="627948"/>
            <a:ext cx="1185297" cy="2385763"/>
          </a:xfrm>
          <a:prstGeom prst="rect">
            <a:avLst/>
          </a:prstGeom>
        </p:spPr>
        <p:txBody>
          <a:bodyPr anchor="t" rtlCol="false" tIns="0" lIns="0" bIns="0" rIns="0">
            <a:spAutoFit/>
          </a:bodyPr>
          <a:lstStyle/>
          <a:p>
            <a:pPr algn="ctr">
              <a:lnSpc>
                <a:spcPts val="19382"/>
              </a:lnSpc>
              <a:spcBef>
                <a:spcPct val="0"/>
              </a:spcBef>
            </a:pPr>
            <a:r>
              <a:rPr lang="en-US" sz="13844">
                <a:solidFill>
                  <a:srgbClr val="C1AFFF"/>
                </a:solidFill>
                <a:latin typeface="Kent"/>
                <a:ea typeface="Kent"/>
                <a:cs typeface="Kent"/>
                <a:sym typeface="Kent"/>
              </a:rPr>
              <a:t>O</a:t>
            </a:r>
          </a:p>
        </p:txBody>
      </p:sp>
      <p:sp>
        <p:nvSpPr>
          <p:cNvPr name="TextBox 26" id="26"/>
          <p:cNvSpPr txBox="true"/>
          <p:nvPr/>
        </p:nvSpPr>
        <p:spPr>
          <a:xfrm rot="0">
            <a:off x="5140115" y="630017"/>
            <a:ext cx="1288820" cy="2385763"/>
          </a:xfrm>
          <a:prstGeom prst="rect">
            <a:avLst/>
          </a:prstGeom>
        </p:spPr>
        <p:txBody>
          <a:bodyPr anchor="t" rtlCol="false" tIns="0" lIns="0" bIns="0" rIns="0">
            <a:spAutoFit/>
          </a:bodyPr>
          <a:lstStyle/>
          <a:p>
            <a:pPr algn="ctr">
              <a:lnSpc>
                <a:spcPts val="19382"/>
              </a:lnSpc>
              <a:spcBef>
                <a:spcPct val="0"/>
              </a:spcBef>
            </a:pPr>
            <a:r>
              <a:rPr lang="en-US" sz="13844">
                <a:solidFill>
                  <a:srgbClr val="9FEAFF"/>
                </a:solidFill>
                <a:latin typeface="Kent"/>
                <a:ea typeface="Kent"/>
                <a:cs typeface="Kent"/>
                <a:sym typeface="Kent"/>
              </a:rPr>
              <a:t>M</a:t>
            </a:r>
          </a:p>
        </p:txBody>
      </p:sp>
      <p:sp>
        <p:nvSpPr>
          <p:cNvPr name="TextBox 27" id="27"/>
          <p:cNvSpPr txBox="true"/>
          <p:nvPr/>
        </p:nvSpPr>
        <p:spPr>
          <a:xfrm rot="0">
            <a:off x="6687514" y="666819"/>
            <a:ext cx="1185262" cy="2385763"/>
          </a:xfrm>
          <a:prstGeom prst="rect">
            <a:avLst/>
          </a:prstGeom>
        </p:spPr>
        <p:txBody>
          <a:bodyPr anchor="t" rtlCol="false" tIns="0" lIns="0" bIns="0" rIns="0">
            <a:spAutoFit/>
          </a:bodyPr>
          <a:lstStyle/>
          <a:p>
            <a:pPr algn="ctr">
              <a:lnSpc>
                <a:spcPts val="19382"/>
              </a:lnSpc>
              <a:spcBef>
                <a:spcPct val="0"/>
              </a:spcBef>
            </a:pPr>
            <a:r>
              <a:rPr lang="en-US" sz="13844">
                <a:solidFill>
                  <a:srgbClr val="5EDABF"/>
                </a:solidFill>
                <a:latin typeface="Kent"/>
                <a:ea typeface="Kent"/>
                <a:cs typeface="Kent"/>
                <a:sym typeface="Kent"/>
              </a:rPr>
              <a:t>U</a:t>
            </a:r>
          </a:p>
        </p:txBody>
      </p:sp>
      <p:sp>
        <p:nvSpPr>
          <p:cNvPr name="TextBox 28" id="28"/>
          <p:cNvSpPr txBox="true"/>
          <p:nvPr/>
        </p:nvSpPr>
        <p:spPr>
          <a:xfrm rot="0">
            <a:off x="7872777" y="630017"/>
            <a:ext cx="1060236" cy="2385763"/>
          </a:xfrm>
          <a:prstGeom prst="rect">
            <a:avLst/>
          </a:prstGeom>
        </p:spPr>
        <p:txBody>
          <a:bodyPr anchor="t" rtlCol="false" tIns="0" lIns="0" bIns="0" rIns="0">
            <a:spAutoFit/>
          </a:bodyPr>
          <a:lstStyle/>
          <a:p>
            <a:pPr algn="ctr">
              <a:lnSpc>
                <a:spcPts val="19382"/>
              </a:lnSpc>
              <a:spcBef>
                <a:spcPct val="0"/>
              </a:spcBef>
            </a:pPr>
            <a:r>
              <a:rPr lang="en-US" sz="13844">
                <a:solidFill>
                  <a:srgbClr val="FFD978"/>
                </a:solidFill>
                <a:latin typeface="Kent"/>
                <a:ea typeface="Kent"/>
                <a:cs typeface="Kent"/>
                <a:sym typeface="Kent"/>
              </a:rPr>
              <a:t>N</a:t>
            </a:r>
          </a:p>
        </p:txBody>
      </p:sp>
      <p:sp>
        <p:nvSpPr>
          <p:cNvPr name="TextBox 29" id="29"/>
          <p:cNvSpPr txBox="true"/>
          <p:nvPr/>
        </p:nvSpPr>
        <p:spPr>
          <a:xfrm rot="0">
            <a:off x="7291701" y="2386914"/>
            <a:ext cx="5239461" cy="863600"/>
          </a:xfrm>
          <a:prstGeom prst="rect">
            <a:avLst/>
          </a:prstGeom>
        </p:spPr>
        <p:txBody>
          <a:bodyPr anchor="t" rtlCol="false" tIns="0" lIns="0" bIns="0" rIns="0">
            <a:spAutoFit/>
          </a:bodyPr>
          <a:lstStyle/>
          <a:p>
            <a:pPr algn="ctr">
              <a:lnSpc>
                <a:spcPts val="7000"/>
              </a:lnSpc>
            </a:pPr>
            <a:r>
              <a:rPr lang="en-US" sz="5000">
                <a:solidFill>
                  <a:srgbClr val="000000"/>
                </a:solidFill>
                <a:latin typeface="Dreaming Outloud Script"/>
                <a:ea typeface="Dreaming Outloud Script"/>
                <a:cs typeface="Dreaming Outloud Script"/>
                <a:sym typeface="Dreaming Outloud Script"/>
              </a:rPr>
              <a:t>familias</a:t>
            </a:r>
          </a:p>
        </p:txBody>
      </p:sp>
      <p:sp>
        <p:nvSpPr>
          <p:cNvPr name="TextBox 30" id="30"/>
          <p:cNvSpPr txBox="true"/>
          <p:nvPr/>
        </p:nvSpPr>
        <p:spPr>
          <a:xfrm rot="0">
            <a:off x="8851195" y="666819"/>
            <a:ext cx="1060236" cy="2385763"/>
          </a:xfrm>
          <a:prstGeom prst="rect">
            <a:avLst/>
          </a:prstGeom>
        </p:spPr>
        <p:txBody>
          <a:bodyPr anchor="t" rtlCol="false" tIns="0" lIns="0" bIns="0" rIns="0">
            <a:spAutoFit/>
          </a:bodyPr>
          <a:lstStyle/>
          <a:p>
            <a:pPr algn="ctr">
              <a:lnSpc>
                <a:spcPts val="19382"/>
              </a:lnSpc>
              <a:spcBef>
                <a:spcPct val="0"/>
              </a:spcBef>
            </a:pPr>
            <a:r>
              <a:rPr lang="en-US" sz="13844">
                <a:solidFill>
                  <a:srgbClr val="F8AF74"/>
                </a:solidFill>
                <a:latin typeface="Kent"/>
                <a:ea typeface="Kent"/>
                <a:cs typeface="Kent"/>
                <a:sym typeface="Kent"/>
              </a:rPr>
              <a:t>I</a:t>
            </a:r>
          </a:p>
        </p:txBody>
      </p:sp>
      <p:sp>
        <p:nvSpPr>
          <p:cNvPr name="TextBox 31" id="31"/>
          <p:cNvSpPr txBox="true"/>
          <p:nvPr/>
        </p:nvSpPr>
        <p:spPr>
          <a:xfrm rot="0">
            <a:off x="9626814" y="666819"/>
            <a:ext cx="1060236" cy="2385763"/>
          </a:xfrm>
          <a:prstGeom prst="rect">
            <a:avLst/>
          </a:prstGeom>
        </p:spPr>
        <p:txBody>
          <a:bodyPr anchor="t" rtlCol="false" tIns="0" lIns="0" bIns="0" rIns="0">
            <a:spAutoFit/>
          </a:bodyPr>
          <a:lstStyle/>
          <a:p>
            <a:pPr algn="ctr">
              <a:lnSpc>
                <a:spcPts val="19382"/>
              </a:lnSpc>
              <a:spcBef>
                <a:spcPct val="0"/>
              </a:spcBef>
            </a:pPr>
            <a:r>
              <a:rPr lang="en-US" sz="13844">
                <a:solidFill>
                  <a:srgbClr val="FFA6B9"/>
                </a:solidFill>
                <a:latin typeface="Kent"/>
                <a:ea typeface="Kent"/>
                <a:cs typeface="Kent"/>
                <a:sym typeface="Kent"/>
              </a:rPr>
              <a:t>C</a:t>
            </a:r>
          </a:p>
        </p:txBody>
      </p:sp>
      <p:sp>
        <p:nvSpPr>
          <p:cNvPr name="TextBox 32" id="32"/>
          <p:cNvSpPr txBox="true"/>
          <p:nvPr/>
        </p:nvSpPr>
        <p:spPr>
          <a:xfrm rot="0">
            <a:off x="10807366" y="630017"/>
            <a:ext cx="1060236" cy="2385763"/>
          </a:xfrm>
          <a:prstGeom prst="rect">
            <a:avLst/>
          </a:prstGeom>
        </p:spPr>
        <p:txBody>
          <a:bodyPr anchor="t" rtlCol="false" tIns="0" lIns="0" bIns="0" rIns="0">
            <a:spAutoFit/>
          </a:bodyPr>
          <a:lstStyle/>
          <a:p>
            <a:pPr algn="ctr">
              <a:lnSpc>
                <a:spcPts val="19382"/>
              </a:lnSpc>
              <a:spcBef>
                <a:spcPct val="0"/>
              </a:spcBef>
            </a:pPr>
            <a:r>
              <a:rPr lang="en-US" sz="13844">
                <a:solidFill>
                  <a:srgbClr val="C992E3"/>
                </a:solidFill>
                <a:latin typeface="Kent"/>
                <a:ea typeface="Kent"/>
                <a:cs typeface="Kent"/>
                <a:sym typeface="Kent"/>
              </a:rPr>
              <a:t>A</a:t>
            </a:r>
          </a:p>
        </p:txBody>
      </p:sp>
      <p:sp>
        <p:nvSpPr>
          <p:cNvPr name="TextBox 33" id="33"/>
          <p:cNvSpPr txBox="true"/>
          <p:nvPr/>
        </p:nvSpPr>
        <p:spPr>
          <a:xfrm rot="0">
            <a:off x="11707114" y="627948"/>
            <a:ext cx="1288820" cy="2385763"/>
          </a:xfrm>
          <a:prstGeom prst="rect">
            <a:avLst/>
          </a:prstGeom>
        </p:spPr>
        <p:txBody>
          <a:bodyPr anchor="t" rtlCol="false" tIns="0" lIns="0" bIns="0" rIns="0">
            <a:spAutoFit/>
          </a:bodyPr>
          <a:lstStyle/>
          <a:p>
            <a:pPr algn="ctr">
              <a:lnSpc>
                <a:spcPts val="19382"/>
              </a:lnSpc>
              <a:spcBef>
                <a:spcPct val="0"/>
              </a:spcBef>
            </a:pPr>
            <a:r>
              <a:rPr lang="en-US" sz="13844">
                <a:solidFill>
                  <a:srgbClr val="9FEAFF"/>
                </a:solidFill>
                <a:latin typeface="Kent"/>
                <a:ea typeface="Kent"/>
                <a:cs typeface="Kent"/>
                <a:sym typeface="Kent"/>
              </a:rPr>
              <a:t>C</a:t>
            </a:r>
          </a:p>
        </p:txBody>
      </p:sp>
      <p:sp>
        <p:nvSpPr>
          <p:cNvPr name="TextBox 34" id="34"/>
          <p:cNvSpPr txBox="true"/>
          <p:nvPr/>
        </p:nvSpPr>
        <p:spPr>
          <a:xfrm rot="0">
            <a:off x="12654986" y="627948"/>
            <a:ext cx="1188771" cy="2385763"/>
          </a:xfrm>
          <a:prstGeom prst="rect">
            <a:avLst/>
          </a:prstGeom>
        </p:spPr>
        <p:txBody>
          <a:bodyPr anchor="t" rtlCol="false" tIns="0" lIns="0" bIns="0" rIns="0">
            <a:spAutoFit/>
          </a:bodyPr>
          <a:lstStyle/>
          <a:p>
            <a:pPr algn="ctr">
              <a:lnSpc>
                <a:spcPts val="19382"/>
              </a:lnSpc>
              <a:spcBef>
                <a:spcPct val="0"/>
              </a:spcBef>
            </a:pPr>
            <a:r>
              <a:rPr lang="en-US" sz="13844">
                <a:solidFill>
                  <a:srgbClr val="5EDABF"/>
                </a:solidFill>
                <a:latin typeface="Kent"/>
                <a:ea typeface="Kent"/>
                <a:cs typeface="Kent"/>
                <a:sym typeface="Kent"/>
              </a:rPr>
              <a:t>i</a:t>
            </a:r>
          </a:p>
        </p:txBody>
      </p:sp>
      <p:sp>
        <p:nvSpPr>
          <p:cNvPr name="TextBox 35" id="35"/>
          <p:cNvSpPr txBox="true"/>
          <p:nvPr/>
        </p:nvSpPr>
        <p:spPr>
          <a:xfrm rot="0">
            <a:off x="13548827" y="666819"/>
            <a:ext cx="1060236" cy="2385763"/>
          </a:xfrm>
          <a:prstGeom prst="rect">
            <a:avLst/>
          </a:prstGeom>
        </p:spPr>
        <p:txBody>
          <a:bodyPr anchor="t" rtlCol="false" tIns="0" lIns="0" bIns="0" rIns="0">
            <a:spAutoFit/>
          </a:bodyPr>
          <a:lstStyle/>
          <a:p>
            <a:pPr algn="ctr">
              <a:lnSpc>
                <a:spcPts val="19382"/>
              </a:lnSpc>
              <a:spcBef>
                <a:spcPct val="0"/>
              </a:spcBef>
            </a:pPr>
            <a:r>
              <a:rPr lang="en-US" sz="13844">
                <a:solidFill>
                  <a:srgbClr val="FFD978"/>
                </a:solidFill>
                <a:latin typeface="Kent"/>
                <a:ea typeface="Kent"/>
                <a:cs typeface="Kent"/>
                <a:sym typeface="Kent"/>
              </a:rPr>
              <a:t>Ó</a:t>
            </a:r>
          </a:p>
        </p:txBody>
      </p:sp>
      <p:sp>
        <p:nvSpPr>
          <p:cNvPr name="TextBox 36" id="36"/>
          <p:cNvSpPr txBox="true"/>
          <p:nvPr/>
        </p:nvSpPr>
        <p:spPr>
          <a:xfrm rot="0">
            <a:off x="14732889" y="630017"/>
            <a:ext cx="1060236" cy="2385763"/>
          </a:xfrm>
          <a:prstGeom prst="rect">
            <a:avLst/>
          </a:prstGeom>
        </p:spPr>
        <p:txBody>
          <a:bodyPr anchor="t" rtlCol="false" tIns="0" lIns="0" bIns="0" rIns="0">
            <a:spAutoFit/>
          </a:bodyPr>
          <a:lstStyle/>
          <a:p>
            <a:pPr algn="ctr">
              <a:lnSpc>
                <a:spcPts val="19382"/>
              </a:lnSpc>
              <a:spcBef>
                <a:spcPct val="0"/>
              </a:spcBef>
            </a:pPr>
            <a:r>
              <a:rPr lang="en-US" sz="13844">
                <a:solidFill>
                  <a:srgbClr val="F8AF74"/>
                </a:solidFill>
                <a:latin typeface="Kent"/>
                <a:ea typeface="Kent"/>
                <a:cs typeface="Kent"/>
                <a:sym typeface="Kent"/>
              </a:rPr>
              <a:t>N</a:t>
            </a:r>
          </a:p>
        </p:txBody>
      </p:sp>
      <p:sp>
        <p:nvSpPr>
          <p:cNvPr name="TextBox 37" id="37"/>
          <p:cNvSpPr txBox="true"/>
          <p:nvPr/>
        </p:nvSpPr>
        <p:spPr>
          <a:xfrm rot="0">
            <a:off x="2275705" y="3240504"/>
            <a:ext cx="14472110" cy="6430010"/>
          </a:xfrm>
          <a:prstGeom prst="rect">
            <a:avLst/>
          </a:prstGeom>
        </p:spPr>
        <p:txBody>
          <a:bodyPr anchor="t" rtlCol="false" tIns="0" lIns="0" bIns="0" rIns="0">
            <a:spAutoFit/>
          </a:bodyPr>
          <a:lstStyle/>
          <a:p>
            <a:pPr algn="l">
              <a:lnSpc>
                <a:spcPts val="3640"/>
              </a:lnSpc>
            </a:pPr>
            <a:r>
              <a:rPr lang="en-US" sz="2600" b="true">
                <a:solidFill>
                  <a:srgbClr val="000000"/>
                </a:solidFill>
                <a:latin typeface="Manjari Bold"/>
                <a:ea typeface="Manjari Bold"/>
                <a:cs typeface="Manjari Bold"/>
                <a:sym typeface="Manjari Bold"/>
              </a:rPr>
              <a:t>Agenda</a:t>
            </a:r>
            <a:r>
              <a:rPr lang="en-US" sz="2600">
                <a:solidFill>
                  <a:srgbClr val="000000"/>
                </a:solidFill>
                <a:latin typeface="Manjari"/>
                <a:ea typeface="Manjari"/>
                <a:cs typeface="Manjari"/>
                <a:sym typeface="Manjari"/>
              </a:rPr>
              <a:t>: Diariamente va y vuelve en la mochila. Si trae alguna nota de casa, la agenda vendrá abierta y en la mano. Es muy importante que rellenéis los derechos de imagen, administración de medicamentos, hoja de autorizaciones, etc.</a:t>
            </a:r>
          </a:p>
          <a:p>
            <a:pPr algn="l">
              <a:lnSpc>
                <a:spcPts val="3640"/>
              </a:lnSpc>
            </a:pPr>
          </a:p>
          <a:p>
            <a:pPr algn="l">
              <a:lnSpc>
                <a:spcPts val="3640"/>
              </a:lnSpc>
            </a:pPr>
            <a:r>
              <a:rPr lang="en-US" sz="2600" b="true">
                <a:solidFill>
                  <a:srgbClr val="000000"/>
                </a:solidFill>
                <a:latin typeface="Manjari Bold"/>
                <a:ea typeface="Manjari Bold"/>
                <a:cs typeface="Manjari Bold"/>
                <a:sym typeface="Manjari Bold"/>
              </a:rPr>
              <a:t>Correo electrónico:</a:t>
            </a:r>
            <a:r>
              <a:rPr lang="en-US" sz="2600">
                <a:solidFill>
                  <a:srgbClr val="000000"/>
                </a:solidFill>
                <a:latin typeface="Manjari"/>
                <a:ea typeface="Manjari"/>
                <a:cs typeface="Manjari"/>
                <a:sym typeface="Manjari"/>
              </a:rPr>
              <a:t> Para comunicaciones no urgentes. Se responderá en horario lectivo y a lo largo de la semana.</a:t>
            </a:r>
          </a:p>
          <a:p>
            <a:pPr algn="l">
              <a:lnSpc>
                <a:spcPts val="3640"/>
              </a:lnSpc>
            </a:pPr>
          </a:p>
          <a:p>
            <a:pPr algn="l">
              <a:lnSpc>
                <a:spcPts val="3640"/>
              </a:lnSpc>
            </a:pPr>
            <a:r>
              <a:rPr lang="en-US" sz="2600" b="true">
                <a:solidFill>
                  <a:srgbClr val="000000"/>
                </a:solidFill>
                <a:latin typeface="Manjari Bold"/>
                <a:ea typeface="Manjari Bold"/>
                <a:cs typeface="Manjari Bold"/>
                <a:sym typeface="Manjari Bold"/>
              </a:rPr>
              <a:t>Tutorías:</a:t>
            </a:r>
            <a:r>
              <a:rPr lang="en-US" sz="2600">
                <a:solidFill>
                  <a:srgbClr val="000000"/>
                </a:solidFill>
                <a:latin typeface="Manjari"/>
                <a:ea typeface="Manjari"/>
                <a:cs typeface="Manjari"/>
                <a:sym typeface="Manjari"/>
              </a:rPr>
              <a:t> Dispondremos de dos sesiones a la semana para la atención de padres. Martes 9.00h y viernes 12.15h.</a:t>
            </a:r>
          </a:p>
          <a:p>
            <a:pPr algn="l">
              <a:lnSpc>
                <a:spcPts val="3640"/>
              </a:lnSpc>
            </a:pPr>
          </a:p>
          <a:p>
            <a:pPr algn="l">
              <a:lnSpc>
                <a:spcPts val="3640"/>
              </a:lnSpc>
            </a:pPr>
            <a:r>
              <a:rPr lang="en-US" sz="2600" b="true">
                <a:solidFill>
                  <a:srgbClr val="000000"/>
                </a:solidFill>
                <a:latin typeface="Manjari Bold"/>
                <a:ea typeface="Manjari Bold"/>
                <a:cs typeface="Manjari Bold"/>
                <a:sym typeface="Manjari Bold"/>
              </a:rPr>
              <a:t>Plataforma raíces:</a:t>
            </a:r>
            <a:r>
              <a:rPr lang="en-US" sz="2600">
                <a:solidFill>
                  <a:srgbClr val="000000"/>
                </a:solidFill>
                <a:latin typeface="Manjari"/>
                <a:ea typeface="Manjari"/>
                <a:cs typeface="Manjari"/>
                <a:sym typeface="Manjari"/>
              </a:rPr>
              <a:t> es importante tenerla y conocerla ya que a través de ella os informaremos de tareas de la clase, contenidos que trabajaremos, etc.</a:t>
            </a:r>
          </a:p>
          <a:p>
            <a:pPr algn="l">
              <a:lnSpc>
                <a:spcPts val="3640"/>
              </a:lnSpc>
            </a:pPr>
          </a:p>
          <a:p>
            <a:pPr algn="l">
              <a:lnSpc>
                <a:spcPts val="3640"/>
              </a:lnSpc>
            </a:pPr>
          </a:p>
        </p:txBody>
      </p:sp>
      <p:grpSp>
        <p:nvGrpSpPr>
          <p:cNvPr name="Group 38" id="38"/>
          <p:cNvGrpSpPr/>
          <p:nvPr/>
        </p:nvGrpSpPr>
        <p:grpSpPr>
          <a:xfrm rot="0">
            <a:off x="1838788" y="3250513"/>
            <a:ext cx="351970" cy="293565"/>
            <a:chOff x="0" y="0"/>
            <a:chExt cx="974506" cy="812800"/>
          </a:xfrm>
        </p:grpSpPr>
        <p:sp>
          <p:nvSpPr>
            <p:cNvPr name="Freeform 39" id="39"/>
            <p:cNvSpPr/>
            <p:nvPr/>
          </p:nvSpPr>
          <p:spPr>
            <a:xfrm flipH="false" flipV="false" rot="0">
              <a:off x="0" y="0"/>
              <a:ext cx="974506" cy="812800"/>
            </a:xfrm>
            <a:custGeom>
              <a:avLst/>
              <a:gdLst/>
              <a:ahLst/>
              <a:cxnLst/>
              <a:rect r="r" b="b" t="t" l="l"/>
              <a:pathLst>
                <a:path h="812800" w="974506">
                  <a:moveTo>
                    <a:pt x="487253" y="0"/>
                  </a:moveTo>
                  <a:cubicBezTo>
                    <a:pt x="218151" y="0"/>
                    <a:pt x="0" y="181951"/>
                    <a:pt x="0" y="406400"/>
                  </a:cubicBezTo>
                  <a:cubicBezTo>
                    <a:pt x="0" y="630849"/>
                    <a:pt x="218151" y="812800"/>
                    <a:pt x="487253" y="812800"/>
                  </a:cubicBezTo>
                  <a:cubicBezTo>
                    <a:pt x="756356" y="812800"/>
                    <a:pt x="974506" y="630849"/>
                    <a:pt x="974506" y="406400"/>
                  </a:cubicBezTo>
                  <a:cubicBezTo>
                    <a:pt x="974506" y="181951"/>
                    <a:pt x="756356" y="0"/>
                    <a:pt x="487253" y="0"/>
                  </a:cubicBezTo>
                  <a:close/>
                </a:path>
              </a:pathLst>
            </a:custGeom>
            <a:solidFill>
              <a:srgbClr val="ED90EC"/>
            </a:solidFill>
          </p:spPr>
        </p:sp>
        <p:sp>
          <p:nvSpPr>
            <p:cNvPr name="TextBox 40" id="40"/>
            <p:cNvSpPr txBox="true"/>
            <p:nvPr/>
          </p:nvSpPr>
          <p:spPr>
            <a:xfrm>
              <a:off x="91360" y="38100"/>
              <a:ext cx="791786" cy="698500"/>
            </a:xfrm>
            <a:prstGeom prst="rect">
              <a:avLst/>
            </a:prstGeom>
          </p:spPr>
          <p:txBody>
            <a:bodyPr anchor="ctr" rtlCol="false" tIns="50800" lIns="50800" bIns="50800" rIns="50800"/>
            <a:lstStyle/>
            <a:p>
              <a:pPr algn="ctr">
                <a:lnSpc>
                  <a:spcPts val="2659"/>
                </a:lnSpc>
              </a:pPr>
            </a:p>
          </p:txBody>
        </p:sp>
      </p:grpSp>
      <p:grpSp>
        <p:nvGrpSpPr>
          <p:cNvPr name="Group 41" id="41"/>
          <p:cNvGrpSpPr/>
          <p:nvPr/>
        </p:nvGrpSpPr>
        <p:grpSpPr>
          <a:xfrm rot="0">
            <a:off x="1838788" y="5143500"/>
            <a:ext cx="351970" cy="293565"/>
            <a:chOff x="0" y="0"/>
            <a:chExt cx="974506" cy="812800"/>
          </a:xfrm>
        </p:grpSpPr>
        <p:sp>
          <p:nvSpPr>
            <p:cNvPr name="Freeform 42" id="42"/>
            <p:cNvSpPr/>
            <p:nvPr/>
          </p:nvSpPr>
          <p:spPr>
            <a:xfrm flipH="false" flipV="false" rot="0">
              <a:off x="0" y="0"/>
              <a:ext cx="974506" cy="812800"/>
            </a:xfrm>
            <a:custGeom>
              <a:avLst/>
              <a:gdLst/>
              <a:ahLst/>
              <a:cxnLst/>
              <a:rect r="r" b="b" t="t" l="l"/>
              <a:pathLst>
                <a:path h="812800" w="974506">
                  <a:moveTo>
                    <a:pt x="487253" y="0"/>
                  </a:moveTo>
                  <a:cubicBezTo>
                    <a:pt x="218151" y="0"/>
                    <a:pt x="0" y="181951"/>
                    <a:pt x="0" y="406400"/>
                  </a:cubicBezTo>
                  <a:cubicBezTo>
                    <a:pt x="0" y="630849"/>
                    <a:pt x="218151" y="812800"/>
                    <a:pt x="487253" y="812800"/>
                  </a:cubicBezTo>
                  <a:cubicBezTo>
                    <a:pt x="756356" y="812800"/>
                    <a:pt x="974506" y="630849"/>
                    <a:pt x="974506" y="406400"/>
                  </a:cubicBezTo>
                  <a:cubicBezTo>
                    <a:pt x="974506" y="181951"/>
                    <a:pt x="756356" y="0"/>
                    <a:pt x="487253" y="0"/>
                  </a:cubicBezTo>
                  <a:close/>
                </a:path>
              </a:pathLst>
            </a:custGeom>
            <a:solidFill>
              <a:srgbClr val="C1AFFF"/>
            </a:solidFill>
          </p:spPr>
        </p:sp>
        <p:sp>
          <p:nvSpPr>
            <p:cNvPr name="TextBox 43" id="43"/>
            <p:cNvSpPr txBox="true"/>
            <p:nvPr/>
          </p:nvSpPr>
          <p:spPr>
            <a:xfrm>
              <a:off x="91360" y="38100"/>
              <a:ext cx="791786" cy="698500"/>
            </a:xfrm>
            <a:prstGeom prst="rect">
              <a:avLst/>
            </a:prstGeom>
          </p:spPr>
          <p:txBody>
            <a:bodyPr anchor="ctr" rtlCol="false" tIns="50800" lIns="50800" bIns="50800" rIns="50800"/>
            <a:lstStyle/>
            <a:p>
              <a:pPr algn="ctr">
                <a:lnSpc>
                  <a:spcPts val="2659"/>
                </a:lnSpc>
              </a:pPr>
            </a:p>
          </p:txBody>
        </p:sp>
      </p:grpSp>
      <p:grpSp>
        <p:nvGrpSpPr>
          <p:cNvPr name="Group 44" id="44"/>
          <p:cNvGrpSpPr/>
          <p:nvPr/>
        </p:nvGrpSpPr>
        <p:grpSpPr>
          <a:xfrm rot="0">
            <a:off x="1838788" y="6481053"/>
            <a:ext cx="351970" cy="293565"/>
            <a:chOff x="0" y="0"/>
            <a:chExt cx="974506" cy="812800"/>
          </a:xfrm>
        </p:grpSpPr>
        <p:sp>
          <p:nvSpPr>
            <p:cNvPr name="Freeform 45" id="45"/>
            <p:cNvSpPr/>
            <p:nvPr/>
          </p:nvSpPr>
          <p:spPr>
            <a:xfrm flipH="false" flipV="false" rot="0">
              <a:off x="0" y="0"/>
              <a:ext cx="974506" cy="812800"/>
            </a:xfrm>
            <a:custGeom>
              <a:avLst/>
              <a:gdLst/>
              <a:ahLst/>
              <a:cxnLst/>
              <a:rect r="r" b="b" t="t" l="l"/>
              <a:pathLst>
                <a:path h="812800" w="974506">
                  <a:moveTo>
                    <a:pt x="487253" y="0"/>
                  </a:moveTo>
                  <a:cubicBezTo>
                    <a:pt x="218151" y="0"/>
                    <a:pt x="0" y="181951"/>
                    <a:pt x="0" y="406400"/>
                  </a:cubicBezTo>
                  <a:cubicBezTo>
                    <a:pt x="0" y="630849"/>
                    <a:pt x="218151" y="812800"/>
                    <a:pt x="487253" y="812800"/>
                  </a:cubicBezTo>
                  <a:cubicBezTo>
                    <a:pt x="756356" y="812800"/>
                    <a:pt x="974506" y="630849"/>
                    <a:pt x="974506" y="406400"/>
                  </a:cubicBezTo>
                  <a:cubicBezTo>
                    <a:pt x="974506" y="181951"/>
                    <a:pt x="756356" y="0"/>
                    <a:pt x="487253" y="0"/>
                  </a:cubicBezTo>
                  <a:close/>
                </a:path>
              </a:pathLst>
            </a:custGeom>
            <a:solidFill>
              <a:srgbClr val="9FEAFF"/>
            </a:solidFill>
          </p:spPr>
        </p:sp>
        <p:sp>
          <p:nvSpPr>
            <p:cNvPr name="TextBox 46" id="46"/>
            <p:cNvSpPr txBox="true"/>
            <p:nvPr/>
          </p:nvSpPr>
          <p:spPr>
            <a:xfrm>
              <a:off x="91360" y="38100"/>
              <a:ext cx="791786" cy="698500"/>
            </a:xfrm>
            <a:prstGeom prst="rect">
              <a:avLst/>
            </a:prstGeom>
          </p:spPr>
          <p:txBody>
            <a:bodyPr anchor="ctr" rtlCol="false" tIns="50800" lIns="50800" bIns="50800" rIns="50800"/>
            <a:lstStyle/>
            <a:p>
              <a:pPr algn="ctr">
                <a:lnSpc>
                  <a:spcPts val="2659"/>
                </a:lnSpc>
              </a:pPr>
            </a:p>
          </p:txBody>
        </p:sp>
      </p:grpSp>
      <p:grpSp>
        <p:nvGrpSpPr>
          <p:cNvPr name="Group 47" id="47"/>
          <p:cNvGrpSpPr/>
          <p:nvPr/>
        </p:nvGrpSpPr>
        <p:grpSpPr>
          <a:xfrm rot="0">
            <a:off x="1838788" y="7822368"/>
            <a:ext cx="351970" cy="293565"/>
            <a:chOff x="0" y="0"/>
            <a:chExt cx="974506" cy="812800"/>
          </a:xfrm>
        </p:grpSpPr>
        <p:sp>
          <p:nvSpPr>
            <p:cNvPr name="Freeform 48" id="48"/>
            <p:cNvSpPr/>
            <p:nvPr/>
          </p:nvSpPr>
          <p:spPr>
            <a:xfrm flipH="false" flipV="false" rot="0">
              <a:off x="0" y="0"/>
              <a:ext cx="974506" cy="812800"/>
            </a:xfrm>
            <a:custGeom>
              <a:avLst/>
              <a:gdLst/>
              <a:ahLst/>
              <a:cxnLst/>
              <a:rect r="r" b="b" t="t" l="l"/>
              <a:pathLst>
                <a:path h="812800" w="974506">
                  <a:moveTo>
                    <a:pt x="487253" y="0"/>
                  </a:moveTo>
                  <a:cubicBezTo>
                    <a:pt x="218151" y="0"/>
                    <a:pt x="0" y="181951"/>
                    <a:pt x="0" y="406400"/>
                  </a:cubicBezTo>
                  <a:cubicBezTo>
                    <a:pt x="0" y="630849"/>
                    <a:pt x="218151" y="812800"/>
                    <a:pt x="487253" y="812800"/>
                  </a:cubicBezTo>
                  <a:cubicBezTo>
                    <a:pt x="756356" y="812800"/>
                    <a:pt x="974506" y="630849"/>
                    <a:pt x="974506" y="406400"/>
                  </a:cubicBezTo>
                  <a:cubicBezTo>
                    <a:pt x="974506" y="181951"/>
                    <a:pt x="756356" y="0"/>
                    <a:pt x="487253" y="0"/>
                  </a:cubicBezTo>
                  <a:close/>
                </a:path>
              </a:pathLst>
            </a:custGeom>
            <a:solidFill>
              <a:srgbClr val="5EDABF"/>
            </a:solidFill>
          </p:spPr>
        </p:sp>
        <p:sp>
          <p:nvSpPr>
            <p:cNvPr name="TextBox 49" id="49"/>
            <p:cNvSpPr txBox="true"/>
            <p:nvPr/>
          </p:nvSpPr>
          <p:spPr>
            <a:xfrm>
              <a:off x="91360" y="38100"/>
              <a:ext cx="791786" cy="698500"/>
            </a:xfrm>
            <a:prstGeom prst="rect">
              <a:avLst/>
            </a:prstGeom>
          </p:spPr>
          <p:txBody>
            <a:bodyPr anchor="ctr" rtlCol="false" tIns="50800" lIns="50800" bIns="50800" rIns="50800"/>
            <a:lstStyle/>
            <a:p>
              <a:pPr algn="ctr">
                <a:lnSpc>
                  <a:spcPts val="2659"/>
                </a:lnSpc>
              </a:pPr>
            </a:p>
          </p:txBody>
        </p:sp>
      </p:grpSp>
      <p:grpSp>
        <p:nvGrpSpPr>
          <p:cNvPr name="Group 50" id="50"/>
          <p:cNvGrpSpPr/>
          <p:nvPr/>
        </p:nvGrpSpPr>
        <p:grpSpPr>
          <a:xfrm rot="0">
            <a:off x="1838788" y="8964735"/>
            <a:ext cx="351970" cy="293565"/>
            <a:chOff x="0" y="0"/>
            <a:chExt cx="974506" cy="812800"/>
          </a:xfrm>
        </p:grpSpPr>
        <p:sp>
          <p:nvSpPr>
            <p:cNvPr name="Freeform 51" id="51"/>
            <p:cNvSpPr/>
            <p:nvPr/>
          </p:nvSpPr>
          <p:spPr>
            <a:xfrm flipH="false" flipV="false" rot="0">
              <a:off x="0" y="0"/>
              <a:ext cx="974506" cy="812800"/>
            </a:xfrm>
            <a:custGeom>
              <a:avLst/>
              <a:gdLst/>
              <a:ahLst/>
              <a:cxnLst/>
              <a:rect r="r" b="b" t="t" l="l"/>
              <a:pathLst>
                <a:path h="812800" w="974506">
                  <a:moveTo>
                    <a:pt x="487253" y="0"/>
                  </a:moveTo>
                  <a:cubicBezTo>
                    <a:pt x="218151" y="0"/>
                    <a:pt x="0" y="181951"/>
                    <a:pt x="0" y="406400"/>
                  </a:cubicBezTo>
                  <a:cubicBezTo>
                    <a:pt x="0" y="630849"/>
                    <a:pt x="218151" y="812800"/>
                    <a:pt x="487253" y="812800"/>
                  </a:cubicBezTo>
                  <a:cubicBezTo>
                    <a:pt x="756356" y="812800"/>
                    <a:pt x="974506" y="630849"/>
                    <a:pt x="974506" y="406400"/>
                  </a:cubicBezTo>
                  <a:cubicBezTo>
                    <a:pt x="974506" y="181951"/>
                    <a:pt x="756356" y="0"/>
                    <a:pt x="487253" y="0"/>
                  </a:cubicBezTo>
                  <a:close/>
                </a:path>
              </a:pathLst>
            </a:custGeom>
            <a:solidFill>
              <a:srgbClr val="FFD978"/>
            </a:solidFill>
          </p:spPr>
        </p:sp>
        <p:sp>
          <p:nvSpPr>
            <p:cNvPr name="TextBox 52" id="52"/>
            <p:cNvSpPr txBox="true"/>
            <p:nvPr/>
          </p:nvSpPr>
          <p:spPr>
            <a:xfrm>
              <a:off x="91360" y="38100"/>
              <a:ext cx="791786" cy="698500"/>
            </a:xfrm>
            <a:prstGeom prst="rect">
              <a:avLst/>
            </a:prstGeom>
          </p:spPr>
          <p:txBody>
            <a:bodyPr anchor="ctr" rtlCol="false" tIns="50800" lIns="50800" bIns="50800" rIns="50800"/>
            <a:lstStyle/>
            <a:p>
              <a:pPr algn="ctr">
                <a:lnSpc>
                  <a:spcPts val="2659"/>
                </a:lnSpc>
              </a:pPr>
            </a:p>
          </p:txBody>
        </p:sp>
      </p:grpSp>
      <p:sp>
        <p:nvSpPr>
          <p:cNvPr name="TextBox 53" id="53"/>
          <p:cNvSpPr txBox="true"/>
          <p:nvPr/>
        </p:nvSpPr>
        <p:spPr>
          <a:xfrm rot="0">
            <a:off x="2282328" y="8858787"/>
            <a:ext cx="12490698" cy="457835"/>
          </a:xfrm>
          <a:prstGeom prst="rect">
            <a:avLst/>
          </a:prstGeom>
        </p:spPr>
        <p:txBody>
          <a:bodyPr anchor="t" rtlCol="false" tIns="0" lIns="0" bIns="0" rIns="0">
            <a:spAutoFit/>
          </a:bodyPr>
          <a:lstStyle/>
          <a:p>
            <a:pPr algn="ctr">
              <a:lnSpc>
                <a:spcPts val="3640"/>
              </a:lnSpc>
              <a:spcBef>
                <a:spcPct val="0"/>
              </a:spcBef>
            </a:pPr>
            <a:r>
              <a:rPr lang="en-US" b="true" sz="2600">
                <a:solidFill>
                  <a:srgbClr val="000000"/>
                </a:solidFill>
                <a:latin typeface="Manjari Bold"/>
                <a:ea typeface="Manjari Bold"/>
                <a:cs typeface="Manjari Bold"/>
                <a:sym typeface="Manjari Bold"/>
              </a:rPr>
              <a:t>Drive:</a:t>
            </a:r>
            <a:r>
              <a:rPr lang="en-US" sz="2600">
                <a:solidFill>
                  <a:srgbClr val="000000"/>
                </a:solidFill>
                <a:latin typeface="Manjari"/>
                <a:ea typeface="Manjari"/>
                <a:cs typeface="Manjari"/>
                <a:sym typeface="Manjari"/>
              </a:rPr>
              <a:t> lo utilizaremos para enviaros una selección de fotos al final de cada trim</a:t>
            </a:r>
            <a:r>
              <a:rPr lang="en-US" sz="2600">
                <a:solidFill>
                  <a:srgbClr val="000000"/>
                </a:solidFill>
                <a:latin typeface="Manjari"/>
                <a:ea typeface="Manjari"/>
                <a:cs typeface="Manjari"/>
                <a:sym typeface="Manjari"/>
              </a:rPr>
              <a:t>estre.</a:t>
            </a:r>
          </a:p>
        </p:txBody>
      </p:sp>
    </p:spTree>
  </p:cSld>
  <p:clrMapOvr>
    <a:masterClrMapping/>
  </p:clrMapOvr>
</p:sld>
</file>

<file path=ppt/slides/slide1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grpSp>
        <p:nvGrpSpPr>
          <p:cNvPr name="Group 2" id="2"/>
          <p:cNvGrpSpPr/>
          <p:nvPr/>
        </p:nvGrpSpPr>
        <p:grpSpPr>
          <a:xfrm rot="0">
            <a:off x="-963384" y="-222132"/>
            <a:ext cx="20212555" cy="2183143"/>
            <a:chOff x="0" y="0"/>
            <a:chExt cx="5706493" cy="616354"/>
          </a:xfrm>
        </p:grpSpPr>
        <p:sp>
          <p:nvSpPr>
            <p:cNvPr name="Freeform 3" id="3"/>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FF8BC0">
                <a:alpha val="69804"/>
              </a:srgbClr>
            </a:solidFill>
          </p:spPr>
        </p:sp>
        <p:sp>
          <p:nvSpPr>
            <p:cNvPr name="TextBox 4" id="4"/>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5" id="5"/>
          <p:cNvGrpSpPr/>
          <p:nvPr/>
        </p:nvGrpSpPr>
        <p:grpSpPr>
          <a:xfrm rot="0">
            <a:off x="-963384" y="1961011"/>
            <a:ext cx="20212555" cy="2183143"/>
            <a:chOff x="0" y="0"/>
            <a:chExt cx="5706493" cy="616354"/>
          </a:xfrm>
        </p:grpSpPr>
        <p:sp>
          <p:nvSpPr>
            <p:cNvPr name="Freeform 6" id="6"/>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FADA8F">
                <a:alpha val="69804"/>
              </a:srgbClr>
            </a:solidFill>
          </p:spPr>
        </p:sp>
        <p:sp>
          <p:nvSpPr>
            <p:cNvPr name="TextBox 7" id="7"/>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8" id="8"/>
          <p:cNvGrpSpPr/>
          <p:nvPr/>
        </p:nvGrpSpPr>
        <p:grpSpPr>
          <a:xfrm rot="0">
            <a:off x="-963384" y="4144154"/>
            <a:ext cx="20212555" cy="2183143"/>
            <a:chOff x="0" y="0"/>
            <a:chExt cx="5706493" cy="616354"/>
          </a:xfrm>
        </p:grpSpPr>
        <p:sp>
          <p:nvSpPr>
            <p:cNvPr name="Freeform 9" id="9"/>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85DAB1">
                <a:alpha val="69804"/>
              </a:srgbClr>
            </a:solidFill>
          </p:spPr>
        </p:sp>
        <p:sp>
          <p:nvSpPr>
            <p:cNvPr name="TextBox 10" id="10"/>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11" id="11"/>
          <p:cNvGrpSpPr/>
          <p:nvPr/>
        </p:nvGrpSpPr>
        <p:grpSpPr>
          <a:xfrm rot="0">
            <a:off x="-963384" y="6327297"/>
            <a:ext cx="20212555" cy="2183143"/>
            <a:chOff x="0" y="0"/>
            <a:chExt cx="5706493" cy="616354"/>
          </a:xfrm>
        </p:grpSpPr>
        <p:sp>
          <p:nvSpPr>
            <p:cNvPr name="Freeform 12" id="12"/>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48C8CB">
                <a:alpha val="69804"/>
              </a:srgbClr>
            </a:solidFill>
          </p:spPr>
        </p:sp>
        <p:sp>
          <p:nvSpPr>
            <p:cNvPr name="TextBox 13" id="13"/>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14" id="14"/>
          <p:cNvGrpSpPr/>
          <p:nvPr/>
        </p:nvGrpSpPr>
        <p:grpSpPr>
          <a:xfrm rot="0">
            <a:off x="-963384" y="8506158"/>
            <a:ext cx="20212555" cy="2183143"/>
            <a:chOff x="0" y="0"/>
            <a:chExt cx="5706493" cy="616354"/>
          </a:xfrm>
        </p:grpSpPr>
        <p:sp>
          <p:nvSpPr>
            <p:cNvPr name="Freeform 15" id="15"/>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A0A4E3">
                <a:alpha val="69804"/>
              </a:srgbClr>
            </a:solidFill>
          </p:spPr>
        </p:sp>
        <p:sp>
          <p:nvSpPr>
            <p:cNvPr name="TextBox 16" id="16"/>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17" id="17"/>
          <p:cNvGrpSpPr/>
          <p:nvPr/>
        </p:nvGrpSpPr>
        <p:grpSpPr>
          <a:xfrm rot="0">
            <a:off x="758113" y="659231"/>
            <a:ext cx="16771774" cy="8968539"/>
            <a:chOff x="0" y="0"/>
            <a:chExt cx="4417257" cy="2362084"/>
          </a:xfrm>
        </p:grpSpPr>
        <p:sp>
          <p:nvSpPr>
            <p:cNvPr name="Freeform 18" id="18"/>
            <p:cNvSpPr/>
            <p:nvPr/>
          </p:nvSpPr>
          <p:spPr>
            <a:xfrm flipH="false" flipV="false" rot="0">
              <a:off x="0" y="0"/>
              <a:ext cx="4417258" cy="2362084"/>
            </a:xfrm>
            <a:custGeom>
              <a:avLst/>
              <a:gdLst/>
              <a:ahLst/>
              <a:cxnLst/>
              <a:rect r="r" b="b" t="t" l="l"/>
              <a:pathLst>
                <a:path h="2362084" w="4417258">
                  <a:moveTo>
                    <a:pt x="23542" y="0"/>
                  </a:moveTo>
                  <a:lnTo>
                    <a:pt x="4393716" y="0"/>
                  </a:lnTo>
                  <a:cubicBezTo>
                    <a:pt x="4406717" y="0"/>
                    <a:pt x="4417258" y="10540"/>
                    <a:pt x="4417258" y="23542"/>
                  </a:cubicBezTo>
                  <a:lnTo>
                    <a:pt x="4417258" y="2338543"/>
                  </a:lnTo>
                  <a:cubicBezTo>
                    <a:pt x="4417258" y="2351544"/>
                    <a:pt x="4406717" y="2362084"/>
                    <a:pt x="4393716" y="2362084"/>
                  </a:cubicBezTo>
                  <a:lnTo>
                    <a:pt x="23542" y="2362084"/>
                  </a:lnTo>
                  <a:cubicBezTo>
                    <a:pt x="10540" y="2362084"/>
                    <a:pt x="0" y="2351544"/>
                    <a:pt x="0" y="2338543"/>
                  </a:cubicBezTo>
                  <a:lnTo>
                    <a:pt x="0" y="23542"/>
                  </a:lnTo>
                  <a:cubicBezTo>
                    <a:pt x="0" y="10540"/>
                    <a:pt x="10540" y="0"/>
                    <a:pt x="23542" y="0"/>
                  </a:cubicBezTo>
                  <a:close/>
                </a:path>
              </a:pathLst>
            </a:custGeom>
            <a:solidFill>
              <a:srgbClr val="FFFFFF"/>
            </a:solidFill>
            <a:ln w="190500" cap="rnd">
              <a:solidFill>
                <a:srgbClr val="999797"/>
              </a:solidFill>
              <a:prstDash val="solid"/>
              <a:round/>
            </a:ln>
          </p:spPr>
        </p:sp>
        <p:sp>
          <p:nvSpPr>
            <p:cNvPr name="TextBox 19" id="19"/>
            <p:cNvSpPr txBox="true"/>
            <p:nvPr/>
          </p:nvSpPr>
          <p:spPr>
            <a:xfrm>
              <a:off x="0" y="-38100"/>
              <a:ext cx="4417257" cy="2400184"/>
            </a:xfrm>
            <a:prstGeom prst="rect">
              <a:avLst/>
            </a:prstGeom>
          </p:spPr>
          <p:txBody>
            <a:bodyPr anchor="ctr" rtlCol="false" tIns="50800" lIns="50800" bIns="50800" rIns="50800"/>
            <a:lstStyle/>
            <a:p>
              <a:pPr algn="ctr">
                <a:lnSpc>
                  <a:spcPts val="2659"/>
                </a:lnSpc>
              </a:pPr>
            </a:p>
          </p:txBody>
        </p:sp>
      </p:grpSp>
      <p:sp>
        <p:nvSpPr>
          <p:cNvPr name="TextBox 20" id="20"/>
          <p:cNvSpPr txBox="true"/>
          <p:nvPr/>
        </p:nvSpPr>
        <p:spPr>
          <a:xfrm rot="0">
            <a:off x="3886104" y="752475"/>
            <a:ext cx="1019939" cy="2385763"/>
          </a:xfrm>
          <a:prstGeom prst="rect">
            <a:avLst/>
          </a:prstGeom>
        </p:spPr>
        <p:txBody>
          <a:bodyPr anchor="t" rtlCol="false" tIns="0" lIns="0" bIns="0" rIns="0">
            <a:spAutoFit/>
          </a:bodyPr>
          <a:lstStyle/>
          <a:p>
            <a:pPr algn="ctr">
              <a:lnSpc>
                <a:spcPts val="19382"/>
              </a:lnSpc>
              <a:spcBef>
                <a:spcPct val="0"/>
              </a:spcBef>
            </a:pPr>
            <a:r>
              <a:rPr lang="en-US" sz="13844">
                <a:solidFill>
                  <a:srgbClr val="ED90EC"/>
                </a:solidFill>
                <a:latin typeface="Kent"/>
                <a:ea typeface="Kent"/>
                <a:cs typeface="Kent"/>
                <a:sym typeface="Kent"/>
              </a:rPr>
              <a:t>F</a:t>
            </a:r>
          </a:p>
        </p:txBody>
      </p:sp>
      <p:sp>
        <p:nvSpPr>
          <p:cNvPr name="TextBox 21" id="21"/>
          <p:cNvSpPr txBox="true"/>
          <p:nvPr/>
        </p:nvSpPr>
        <p:spPr>
          <a:xfrm rot="0">
            <a:off x="4906043" y="752475"/>
            <a:ext cx="1185297" cy="2385763"/>
          </a:xfrm>
          <a:prstGeom prst="rect">
            <a:avLst/>
          </a:prstGeom>
        </p:spPr>
        <p:txBody>
          <a:bodyPr anchor="t" rtlCol="false" tIns="0" lIns="0" bIns="0" rIns="0">
            <a:spAutoFit/>
          </a:bodyPr>
          <a:lstStyle/>
          <a:p>
            <a:pPr algn="ctr">
              <a:lnSpc>
                <a:spcPts val="19382"/>
              </a:lnSpc>
              <a:spcBef>
                <a:spcPct val="0"/>
              </a:spcBef>
            </a:pPr>
            <a:r>
              <a:rPr lang="en-US" sz="13844">
                <a:solidFill>
                  <a:srgbClr val="C1AFFF"/>
                </a:solidFill>
                <a:latin typeface="Kent"/>
                <a:ea typeface="Kent"/>
                <a:cs typeface="Kent"/>
                <a:sym typeface="Kent"/>
              </a:rPr>
              <a:t>E</a:t>
            </a:r>
          </a:p>
        </p:txBody>
      </p:sp>
      <p:sp>
        <p:nvSpPr>
          <p:cNvPr name="TextBox 22" id="22"/>
          <p:cNvSpPr txBox="true"/>
          <p:nvPr/>
        </p:nvSpPr>
        <p:spPr>
          <a:xfrm rot="0">
            <a:off x="5498692" y="752475"/>
            <a:ext cx="3316599" cy="2385763"/>
          </a:xfrm>
          <a:prstGeom prst="rect">
            <a:avLst/>
          </a:prstGeom>
        </p:spPr>
        <p:txBody>
          <a:bodyPr anchor="t" rtlCol="false" tIns="0" lIns="0" bIns="0" rIns="0">
            <a:spAutoFit/>
          </a:bodyPr>
          <a:lstStyle/>
          <a:p>
            <a:pPr algn="ctr">
              <a:lnSpc>
                <a:spcPts val="19382"/>
              </a:lnSpc>
              <a:spcBef>
                <a:spcPct val="0"/>
              </a:spcBef>
            </a:pPr>
            <a:r>
              <a:rPr lang="en-US" sz="13844">
                <a:solidFill>
                  <a:srgbClr val="9FEAFF"/>
                </a:solidFill>
                <a:latin typeface="Kent"/>
                <a:ea typeface="Kent"/>
                <a:cs typeface="Kent"/>
                <a:sym typeface="Kent"/>
              </a:rPr>
              <a:t>CH</a:t>
            </a:r>
          </a:p>
        </p:txBody>
      </p:sp>
      <p:sp>
        <p:nvSpPr>
          <p:cNvPr name="TextBox 23" id="23"/>
          <p:cNvSpPr txBox="true"/>
          <p:nvPr/>
        </p:nvSpPr>
        <p:spPr>
          <a:xfrm rot="0">
            <a:off x="8288646" y="752475"/>
            <a:ext cx="1053289" cy="2385763"/>
          </a:xfrm>
          <a:prstGeom prst="rect">
            <a:avLst/>
          </a:prstGeom>
        </p:spPr>
        <p:txBody>
          <a:bodyPr anchor="t" rtlCol="false" tIns="0" lIns="0" bIns="0" rIns="0">
            <a:spAutoFit/>
          </a:bodyPr>
          <a:lstStyle/>
          <a:p>
            <a:pPr algn="ctr">
              <a:lnSpc>
                <a:spcPts val="19382"/>
              </a:lnSpc>
              <a:spcBef>
                <a:spcPct val="0"/>
              </a:spcBef>
            </a:pPr>
            <a:r>
              <a:rPr lang="en-US" sz="13844">
                <a:solidFill>
                  <a:srgbClr val="5EDABF"/>
                </a:solidFill>
                <a:latin typeface="Kent"/>
                <a:ea typeface="Kent"/>
                <a:cs typeface="Kent"/>
                <a:sym typeface="Kent"/>
              </a:rPr>
              <a:t>A</a:t>
            </a:r>
          </a:p>
        </p:txBody>
      </p:sp>
      <p:sp>
        <p:nvSpPr>
          <p:cNvPr name="TextBox 24" id="24"/>
          <p:cNvSpPr txBox="true"/>
          <p:nvPr/>
        </p:nvSpPr>
        <p:spPr>
          <a:xfrm rot="0">
            <a:off x="9341935" y="752475"/>
            <a:ext cx="1060236" cy="2385763"/>
          </a:xfrm>
          <a:prstGeom prst="rect">
            <a:avLst/>
          </a:prstGeom>
        </p:spPr>
        <p:txBody>
          <a:bodyPr anchor="t" rtlCol="false" tIns="0" lIns="0" bIns="0" rIns="0">
            <a:spAutoFit/>
          </a:bodyPr>
          <a:lstStyle/>
          <a:p>
            <a:pPr algn="ctr">
              <a:lnSpc>
                <a:spcPts val="19382"/>
              </a:lnSpc>
              <a:spcBef>
                <a:spcPct val="0"/>
              </a:spcBef>
            </a:pPr>
            <a:r>
              <a:rPr lang="en-US" sz="13844">
                <a:solidFill>
                  <a:srgbClr val="FFD978"/>
                </a:solidFill>
                <a:latin typeface="Kent"/>
                <a:ea typeface="Kent"/>
                <a:cs typeface="Kent"/>
                <a:sym typeface="Kent"/>
              </a:rPr>
              <a:t>S</a:t>
            </a:r>
          </a:p>
        </p:txBody>
      </p:sp>
      <p:sp>
        <p:nvSpPr>
          <p:cNvPr name="TextBox 25" id="25"/>
          <p:cNvSpPr txBox="true"/>
          <p:nvPr/>
        </p:nvSpPr>
        <p:spPr>
          <a:xfrm rot="0">
            <a:off x="7600950" y="2446012"/>
            <a:ext cx="6602130" cy="863600"/>
          </a:xfrm>
          <a:prstGeom prst="rect">
            <a:avLst/>
          </a:prstGeom>
        </p:spPr>
        <p:txBody>
          <a:bodyPr anchor="t" rtlCol="false" tIns="0" lIns="0" bIns="0" rIns="0">
            <a:spAutoFit/>
          </a:bodyPr>
          <a:lstStyle/>
          <a:p>
            <a:pPr algn="ctr">
              <a:lnSpc>
                <a:spcPts val="7000"/>
              </a:lnSpc>
            </a:pPr>
            <a:r>
              <a:rPr lang="en-US" sz="5000">
                <a:solidFill>
                  <a:srgbClr val="000000"/>
                </a:solidFill>
                <a:latin typeface="Dreaming Outloud Script"/>
                <a:ea typeface="Dreaming Outloud Script"/>
                <a:cs typeface="Dreaming Outloud Script"/>
                <a:sym typeface="Dreaming Outloud Script"/>
              </a:rPr>
              <a:t>importantes</a:t>
            </a:r>
          </a:p>
        </p:txBody>
      </p:sp>
      <p:grpSp>
        <p:nvGrpSpPr>
          <p:cNvPr name="Group 26" id="26"/>
          <p:cNvGrpSpPr/>
          <p:nvPr/>
        </p:nvGrpSpPr>
        <p:grpSpPr>
          <a:xfrm rot="0">
            <a:off x="1930911" y="3231260"/>
            <a:ext cx="10887149" cy="2581687"/>
            <a:chOff x="0" y="0"/>
            <a:chExt cx="14516199" cy="3442249"/>
          </a:xfrm>
        </p:grpSpPr>
        <p:grpSp>
          <p:nvGrpSpPr>
            <p:cNvPr name="Group 27" id="27"/>
            <p:cNvGrpSpPr/>
            <p:nvPr/>
          </p:nvGrpSpPr>
          <p:grpSpPr>
            <a:xfrm rot="0">
              <a:off x="0" y="0"/>
              <a:ext cx="469293" cy="391420"/>
              <a:chOff x="0" y="0"/>
              <a:chExt cx="974506" cy="812800"/>
            </a:xfrm>
          </p:grpSpPr>
          <p:sp>
            <p:nvSpPr>
              <p:cNvPr name="Freeform 28" id="28"/>
              <p:cNvSpPr/>
              <p:nvPr/>
            </p:nvSpPr>
            <p:spPr>
              <a:xfrm flipH="false" flipV="false" rot="0">
                <a:off x="0" y="0"/>
                <a:ext cx="974506" cy="812800"/>
              </a:xfrm>
              <a:custGeom>
                <a:avLst/>
                <a:gdLst/>
                <a:ahLst/>
                <a:cxnLst/>
                <a:rect r="r" b="b" t="t" l="l"/>
                <a:pathLst>
                  <a:path h="812800" w="974506">
                    <a:moveTo>
                      <a:pt x="487253" y="0"/>
                    </a:moveTo>
                    <a:cubicBezTo>
                      <a:pt x="218151" y="0"/>
                      <a:pt x="0" y="181951"/>
                      <a:pt x="0" y="406400"/>
                    </a:cubicBezTo>
                    <a:cubicBezTo>
                      <a:pt x="0" y="630849"/>
                      <a:pt x="218151" y="812800"/>
                      <a:pt x="487253" y="812800"/>
                    </a:cubicBezTo>
                    <a:cubicBezTo>
                      <a:pt x="756356" y="812800"/>
                      <a:pt x="974506" y="630849"/>
                      <a:pt x="974506" y="406400"/>
                    </a:cubicBezTo>
                    <a:cubicBezTo>
                      <a:pt x="974506" y="181951"/>
                      <a:pt x="756356" y="0"/>
                      <a:pt x="487253" y="0"/>
                    </a:cubicBezTo>
                    <a:close/>
                  </a:path>
                </a:pathLst>
              </a:custGeom>
              <a:solidFill>
                <a:srgbClr val="ED90EC"/>
              </a:solidFill>
            </p:spPr>
          </p:sp>
          <p:sp>
            <p:nvSpPr>
              <p:cNvPr name="TextBox 29" id="29"/>
              <p:cNvSpPr txBox="true"/>
              <p:nvPr/>
            </p:nvSpPr>
            <p:spPr>
              <a:xfrm>
                <a:off x="91360" y="38100"/>
                <a:ext cx="791786" cy="698500"/>
              </a:xfrm>
              <a:prstGeom prst="rect">
                <a:avLst/>
              </a:prstGeom>
            </p:spPr>
            <p:txBody>
              <a:bodyPr anchor="ctr" rtlCol="false" tIns="50800" lIns="50800" bIns="50800" rIns="50800"/>
              <a:lstStyle/>
              <a:p>
                <a:pPr algn="ctr">
                  <a:lnSpc>
                    <a:spcPts val="2659"/>
                  </a:lnSpc>
                </a:pPr>
              </a:p>
            </p:txBody>
          </p:sp>
        </p:grpSp>
        <p:sp>
          <p:nvSpPr>
            <p:cNvPr name="TextBox 30" id="30"/>
            <p:cNvSpPr txBox="true"/>
            <p:nvPr/>
          </p:nvSpPr>
          <p:spPr>
            <a:xfrm rot="0">
              <a:off x="639695" y="-57150"/>
              <a:ext cx="10655318" cy="591396"/>
            </a:xfrm>
            <a:prstGeom prst="rect">
              <a:avLst/>
            </a:prstGeom>
          </p:spPr>
          <p:txBody>
            <a:bodyPr anchor="t" rtlCol="false" tIns="0" lIns="0" bIns="0" rIns="0">
              <a:spAutoFit/>
            </a:bodyPr>
            <a:lstStyle/>
            <a:p>
              <a:pPr algn="l">
                <a:lnSpc>
                  <a:spcPts val="3640"/>
                </a:lnSpc>
                <a:spcBef>
                  <a:spcPct val="0"/>
                </a:spcBef>
              </a:pPr>
              <a:r>
                <a:rPr lang="en-US" b="true" sz="2600">
                  <a:solidFill>
                    <a:srgbClr val="000000"/>
                  </a:solidFill>
                  <a:latin typeface="Manjari Bold"/>
                  <a:ea typeface="Manjari Bold"/>
                  <a:cs typeface="Manjari Bold"/>
                  <a:sym typeface="Manjari Bold"/>
                </a:rPr>
                <a:t>8 Septiembre:</a:t>
              </a:r>
              <a:r>
                <a:rPr lang="en-US" sz="2600">
                  <a:solidFill>
                    <a:srgbClr val="000000"/>
                  </a:solidFill>
                  <a:latin typeface="Manjari"/>
                  <a:ea typeface="Manjari"/>
                  <a:cs typeface="Manjari"/>
                  <a:sym typeface="Manjari"/>
                </a:rPr>
                <a:t> empiezan las clases.</a:t>
              </a:r>
            </a:p>
          </p:txBody>
        </p:sp>
        <p:grpSp>
          <p:nvGrpSpPr>
            <p:cNvPr name="Group 31" id="31"/>
            <p:cNvGrpSpPr/>
            <p:nvPr/>
          </p:nvGrpSpPr>
          <p:grpSpPr>
            <a:xfrm rot="0">
              <a:off x="0" y="941041"/>
              <a:ext cx="469293" cy="391420"/>
              <a:chOff x="0" y="0"/>
              <a:chExt cx="974506" cy="812800"/>
            </a:xfrm>
          </p:grpSpPr>
          <p:sp>
            <p:nvSpPr>
              <p:cNvPr name="Freeform 32" id="32"/>
              <p:cNvSpPr/>
              <p:nvPr/>
            </p:nvSpPr>
            <p:spPr>
              <a:xfrm flipH="false" flipV="false" rot="0">
                <a:off x="0" y="0"/>
                <a:ext cx="974506" cy="812800"/>
              </a:xfrm>
              <a:custGeom>
                <a:avLst/>
                <a:gdLst/>
                <a:ahLst/>
                <a:cxnLst/>
                <a:rect r="r" b="b" t="t" l="l"/>
                <a:pathLst>
                  <a:path h="812800" w="974506">
                    <a:moveTo>
                      <a:pt x="487253" y="0"/>
                    </a:moveTo>
                    <a:cubicBezTo>
                      <a:pt x="218151" y="0"/>
                      <a:pt x="0" y="181951"/>
                      <a:pt x="0" y="406400"/>
                    </a:cubicBezTo>
                    <a:cubicBezTo>
                      <a:pt x="0" y="630849"/>
                      <a:pt x="218151" y="812800"/>
                      <a:pt x="487253" y="812800"/>
                    </a:cubicBezTo>
                    <a:cubicBezTo>
                      <a:pt x="756356" y="812800"/>
                      <a:pt x="974506" y="630849"/>
                      <a:pt x="974506" y="406400"/>
                    </a:cubicBezTo>
                    <a:cubicBezTo>
                      <a:pt x="974506" y="181951"/>
                      <a:pt x="756356" y="0"/>
                      <a:pt x="487253" y="0"/>
                    </a:cubicBezTo>
                    <a:close/>
                  </a:path>
                </a:pathLst>
              </a:custGeom>
              <a:solidFill>
                <a:srgbClr val="C1AFFF"/>
              </a:solidFill>
            </p:spPr>
          </p:sp>
          <p:sp>
            <p:nvSpPr>
              <p:cNvPr name="TextBox 33" id="33"/>
              <p:cNvSpPr txBox="true"/>
              <p:nvPr/>
            </p:nvSpPr>
            <p:spPr>
              <a:xfrm>
                <a:off x="91360" y="38100"/>
                <a:ext cx="791786" cy="698500"/>
              </a:xfrm>
              <a:prstGeom prst="rect">
                <a:avLst/>
              </a:prstGeom>
            </p:spPr>
            <p:txBody>
              <a:bodyPr anchor="ctr" rtlCol="false" tIns="50800" lIns="50800" bIns="50800" rIns="50800"/>
              <a:lstStyle/>
              <a:p>
                <a:pPr algn="ctr">
                  <a:lnSpc>
                    <a:spcPts val="2659"/>
                  </a:lnSpc>
                </a:pPr>
              </a:p>
            </p:txBody>
          </p:sp>
        </p:grpSp>
        <p:sp>
          <p:nvSpPr>
            <p:cNvPr name="TextBox 34" id="34"/>
            <p:cNvSpPr txBox="true"/>
            <p:nvPr/>
          </p:nvSpPr>
          <p:spPr>
            <a:xfrm rot="0">
              <a:off x="603904" y="883891"/>
              <a:ext cx="10655318" cy="591396"/>
            </a:xfrm>
            <a:prstGeom prst="rect">
              <a:avLst/>
            </a:prstGeom>
          </p:spPr>
          <p:txBody>
            <a:bodyPr anchor="t" rtlCol="false" tIns="0" lIns="0" bIns="0" rIns="0">
              <a:spAutoFit/>
            </a:bodyPr>
            <a:lstStyle/>
            <a:p>
              <a:pPr algn="l">
                <a:lnSpc>
                  <a:spcPts val="3640"/>
                </a:lnSpc>
                <a:spcBef>
                  <a:spcPct val="0"/>
                </a:spcBef>
              </a:pPr>
              <a:r>
                <a:rPr lang="en-US" b="true" sz="2600">
                  <a:solidFill>
                    <a:srgbClr val="000000"/>
                  </a:solidFill>
                  <a:latin typeface="Manjari Bold"/>
                  <a:ea typeface="Manjari Bold"/>
                  <a:cs typeface="Manjari Bold"/>
                  <a:sym typeface="Manjari Bold"/>
                </a:rPr>
                <a:t>13 Octubre:</a:t>
              </a:r>
              <a:r>
                <a:rPr lang="en-US" sz="2600">
                  <a:solidFill>
                    <a:srgbClr val="000000"/>
                  </a:solidFill>
                  <a:latin typeface="Manjari"/>
                  <a:ea typeface="Manjari"/>
                  <a:cs typeface="Manjari"/>
                  <a:sym typeface="Manjari"/>
                </a:rPr>
                <a:t> día no lectivo.</a:t>
              </a:r>
            </a:p>
          </p:txBody>
        </p:sp>
        <p:grpSp>
          <p:nvGrpSpPr>
            <p:cNvPr name="Group 35" id="35"/>
            <p:cNvGrpSpPr/>
            <p:nvPr/>
          </p:nvGrpSpPr>
          <p:grpSpPr>
            <a:xfrm rot="0">
              <a:off x="0" y="1878562"/>
              <a:ext cx="469293" cy="391420"/>
              <a:chOff x="0" y="0"/>
              <a:chExt cx="974506" cy="812800"/>
            </a:xfrm>
          </p:grpSpPr>
          <p:sp>
            <p:nvSpPr>
              <p:cNvPr name="Freeform 36" id="36"/>
              <p:cNvSpPr/>
              <p:nvPr/>
            </p:nvSpPr>
            <p:spPr>
              <a:xfrm flipH="false" flipV="false" rot="0">
                <a:off x="0" y="0"/>
                <a:ext cx="974506" cy="812800"/>
              </a:xfrm>
              <a:custGeom>
                <a:avLst/>
                <a:gdLst/>
                <a:ahLst/>
                <a:cxnLst/>
                <a:rect r="r" b="b" t="t" l="l"/>
                <a:pathLst>
                  <a:path h="812800" w="974506">
                    <a:moveTo>
                      <a:pt x="487253" y="0"/>
                    </a:moveTo>
                    <a:cubicBezTo>
                      <a:pt x="218151" y="0"/>
                      <a:pt x="0" y="181951"/>
                      <a:pt x="0" y="406400"/>
                    </a:cubicBezTo>
                    <a:cubicBezTo>
                      <a:pt x="0" y="630849"/>
                      <a:pt x="218151" y="812800"/>
                      <a:pt x="487253" y="812800"/>
                    </a:cubicBezTo>
                    <a:cubicBezTo>
                      <a:pt x="756356" y="812800"/>
                      <a:pt x="974506" y="630849"/>
                      <a:pt x="974506" y="406400"/>
                    </a:cubicBezTo>
                    <a:cubicBezTo>
                      <a:pt x="974506" y="181951"/>
                      <a:pt x="756356" y="0"/>
                      <a:pt x="487253" y="0"/>
                    </a:cubicBezTo>
                    <a:close/>
                  </a:path>
                </a:pathLst>
              </a:custGeom>
              <a:solidFill>
                <a:srgbClr val="9FEAFF"/>
              </a:solidFill>
            </p:spPr>
          </p:sp>
          <p:sp>
            <p:nvSpPr>
              <p:cNvPr name="TextBox 37" id="37"/>
              <p:cNvSpPr txBox="true"/>
              <p:nvPr/>
            </p:nvSpPr>
            <p:spPr>
              <a:xfrm>
                <a:off x="91360" y="38100"/>
                <a:ext cx="791786" cy="698500"/>
              </a:xfrm>
              <a:prstGeom prst="rect">
                <a:avLst/>
              </a:prstGeom>
            </p:spPr>
            <p:txBody>
              <a:bodyPr anchor="ctr" rtlCol="false" tIns="50800" lIns="50800" bIns="50800" rIns="50800"/>
              <a:lstStyle/>
              <a:p>
                <a:pPr algn="ctr">
                  <a:lnSpc>
                    <a:spcPts val="2659"/>
                  </a:lnSpc>
                </a:pPr>
              </a:p>
            </p:txBody>
          </p:sp>
        </p:grpSp>
        <p:sp>
          <p:nvSpPr>
            <p:cNvPr name="TextBox 38" id="38"/>
            <p:cNvSpPr txBox="true"/>
            <p:nvPr/>
          </p:nvSpPr>
          <p:spPr>
            <a:xfrm rot="0">
              <a:off x="679959" y="1821412"/>
              <a:ext cx="10655318" cy="591396"/>
            </a:xfrm>
            <a:prstGeom prst="rect">
              <a:avLst/>
            </a:prstGeom>
          </p:spPr>
          <p:txBody>
            <a:bodyPr anchor="t" rtlCol="false" tIns="0" lIns="0" bIns="0" rIns="0">
              <a:spAutoFit/>
            </a:bodyPr>
            <a:lstStyle/>
            <a:p>
              <a:pPr algn="l">
                <a:lnSpc>
                  <a:spcPts val="3640"/>
                </a:lnSpc>
                <a:spcBef>
                  <a:spcPct val="0"/>
                </a:spcBef>
              </a:pPr>
              <a:r>
                <a:rPr lang="en-US" b="true" sz="2600">
                  <a:solidFill>
                    <a:srgbClr val="000000"/>
                  </a:solidFill>
                  <a:latin typeface="Manjari Bold"/>
                  <a:ea typeface="Manjari Bold"/>
                  <a:cs typeface="Manjari Bold"/>
                  <a:sym typeface="Manjari Bold"/>
                </a:rPr>
                <a:t>3 Noviembre:</a:t>
              </a:r>
              <a:r>
                <a:rPr lang="en-US" sz="2600">
                  <a:solidFill>
                    <a:srgbClr val="000000"/>
                  </a:solidFill>
                  <a:latin typeface="Manjari"/>
                  <a:ea typeface="Manjari"/>
                  <a:cs typeface="Manjari"/>
                  <a:sym typeface="Manjari"/>
                </a:rPr>
                <a:t> día no lectivo.</a:t>
              </a:r>
            </a:p>
          </p:txBody>
        </p:sp>
        <p:grpSp>
          <p:nvGrpSpPr>
            <p:cNvPr name="Group 39" id="39"/>
            <p:cNvGrpSpPr/>
            <p:nvPr/>
          </p:nvGrpSpPr>
          <p:grpSpPr>
            <a:xfrm rot="0">
              <a:off x="0" y="2908003"/>
              <a:ext cx="469293" cy="391420"/>
              <a:chOff x="0" y="0"/>
              <a:chExt cx="974506" cy="812800"/>
            </a:xfrm>
          </p:grpSpPr>
          <p:sp>
            <p:nvSpPr>
              <p:cNvPr name="Freeform 40" id="40"/>
              <p:cNvSpPr/>
              <p:nvPr/>
            </p:nvSpPr>
            <p:spPr>
              <a:xfrm flipH="false" flipV="false" rot="0">
                <a:off x="0" y="0"/>
                <a:ext cx="974506" cy="812800"/>
              </a:xfrm>
              <a:custGeom>
                <a:avLst/>
                <a:gdLst/>
                <a:ahLst/>
                <a:cxnLst/>
                <a:rect r="r" b="b" t="t" l="l"/>
                <a:pathLst>
                  <a:path h="812800" w="974506">
                    <a:moveTo>
                      <a:pt x="487253" y="0"/>
                    </a:moveTo>
                    <a:cubicBezTo>
                      <a:pt x="218151" y="0"/>
                      <a:pt x="0" y="181951"/>
                      <a:pt x="0" y="406400"/>
                    </a:cubicBezTo>
                    <a:cubicBezTo>
                      <a:pt x="0" y="630849"/>
                      <a:pt x="218151" y="812800"/>
                      <a:pt x="487253" y="812800"/>
                    </a:cubicBezTo>
                    <a:cubicBezTo>
                      <a:pt x="756356" y="812800"/>
                      <a:pt x="974506" y="630849"/>
                      <a:pt x="974506" y="406400"/>
                    </a:cubicBezTo>
                    <a:cubicBezTo>
                      <a:pt x="974506" y="181951"/>
                      <a:pt x="756356" y="0"/>
                      <a:pt x="487253" y="0"/>
                    </a:cubicBezTo>
                    <a:close/>
                  </a:path>
                </a:pathLst>
              </a:custGeom>
              <a:solidFill>
                <a:srgbClr val="85DAB1"/>
              </a:solidFill>
            </p:spPr>
          </p:sp>
          <p:sp>
            <p:nvSpPr>
              <p:cNvPr name="TextBox 41" id="41"/>
              <p:cNvSpPr txBox="true"/>
              <p:nvPr/>
            </p:nvSpPr>
            <p:spPr>
              <a:xfrm>
                <a:off x="91360" y="38100"/>
                <a:ext cx="791786" cy="698500"/>
              </a:xfrm>
              <a:prstGeom prst="rect">
                <a:avLst/>
              </a:prstGeom>
            </p:spPr>
            <p:txBody>
              <a:bodyPr anchor="ctr" rtlCol="false" tIns="50800" lIns="50800" bIns="50800" rIns="50800"/>
              <a:lstStyle/>
              <a:p>
                <a:pPr algn="ctr">
                  <a:lnSpc>
                    <a:spcPts val="2659"/>
                  </a:lnSpc>
                </a:pPr>
              </a:p>
            </p:txBody>
          </p:sp>
        </p:grpSp>
        <p:sp>
          <p:nvSpPr>
            <p:cNvPr name="TextBox 42" id="42"/>
            <p:cNvSpPr txBox="true"/>
            <p:nvPr/>
          </p:nvSpPr>
          <p:spPr>
            <a:xfrm rot="0">
              <a:off x="603904" y="2850853"/>
              <a:ext cx="13912294" cy="591396"/>
            </a:xfrm>
            <a:prstGeom prst="rect">
              <a:avLst/>
            </a:prstGeom>
          </p:spPr>
          <p:txBody>
            <a:bodyPr anchor="t" rtlCol="false" tIns="0" lIns="0" bIns="0" rIns="0">
              <a:spAutoFit/>
            </a:bodyPr>
            <a:lstStyle/>
            <a:p>
              <a:pPr algn="l">
                <a:lnSpc>
                  <a:spcPts val="3640"/>
                </a:lnSpc>
                <a:spcBef>
                  <a:spcPct val="0"/>
                </a:spcBef>
              </a:pPr>
              <a:r>
                <a:rPr lang="en-US" b="true" sz="2600">
                  <a:solidFill>
                    <a:srgbClr val="000000"/>
                  </a:solidFill>
                  <a:latin typeface="Manjari Bold"/>
                  <a:ea typeface="Manjari Bold"/>
                  <a:cs typeface="Manjari Bold"/>
                  <a:sym typeface="Manjari Bold"/>
                </a:rPr>
                <a:t>19 Diciembre:</a:t>
              </a:r>
              <a:r>
                <a:rPr lang="en-US" sz="2600">
                  <a:solidFill>
                    <a:srgbClr val="000000"/>
                  </a:solidFill>
                  <a:latin typeface="Manjari"/>
                  <a:ea typeface="Manjari"/>
                  <a:cs typeface="Manjari"/>
                  <a:sym typeface="Manjari"/>
                </a:rPr>
                <a:t> último día del Primer Trimestre (salimos a las 14.00h).</a:t>
              </a:r>
            </a:p>
          </p:txBody>
        </p:sp>
      </p:grpSp>
      <p:sp>
        <p:nvSpPr>
          <p:cNvPr name="TextBox 43" id="43"/>
          <p:cNvSpPr txBox="true"/>
          <p:nvPr/>
        </p:nvSpPr>
        <p:spPr>
          <a:xfrm rot="0">
            <a:off x="1640511" y="6051072"/>
            <a:ext cx="3265532" cy="771908"/>
          </a:xfrm>
          <a:prstGeom prst="rect">
            <a:avLst/>
          </a:prstGeom>
        </p:spPr>
        <p:txBody>
          <a:bodyPr anchor="t" rtlCol="false" tIns="0" lIns="0" bIns="0" rIns="0">
            <a:spAutoFit/>
          </a:bodyPr>
          <a:lstStyle/>
          <a:p>
            <a:pPr algn="ctr">
              <a:lnSpc>
                <a:spcPts val="6278"/>
              </a:lnSpc>
              <a:spcBef>
                <a:spcPct val="0"/>
              </a:spcBef>
            </a:pPr>
            <a:r>
              <a:rPr lang="en-US" sz="4484" spc="-538">
                <a:solidFill>
                  <a:srgbClr val="F8AF74"/>
                </a:solidFill>
                <a:latin typeface="Kent"/>
                <a:ea typeface="Kent"/>
                <a:cs typeface="Kent"/>
                <a:sym typeface="Kent"/>
              </a:rPr>
              <a:t>efemérides</a:t>
            </a:r>
          </a:p>
        </p:txBody>
      </p:sp>
      <p:sp>
        <p:nvSpPr>
          <p:cNvPr name="TextBox 44" id="44"/>
          <p:cNvSpPr txBox="true"/>
          <p:nvPr/>
        </p:nvSpPr>
        <p:spPr>
          <a:xfrm rot="0">
            <a:off x="6539855" y="6060672"/>
            <a:ext cx="4550871" cy="771908"/>
          </a:xfrm>
          <a:prstGeom prst="rect">
            <a:avLst/>
          </a:prstGeom>
        </p:spPr>
        <p:txBody>
          <a:bodyPr anchor="t" rtlCol="false" tIns="0" lIns="0" bIns="0" rIns="0">
            <a:spAutoFit/>
          </a:bodyPr>
          <a:lstStyle/>
          <a:p>
            <a:pPr algn="ctr">
              <a:lnSpc>
                <a:spcPts val="6278"/>
              </a:lnSpc>
              <a:spcBef>
                <a:spcPct val="0"/>
              </a:spcBef>
            </a:pPr>
            <a:r>
              <a:rPr lang="en-US" sz="4484" spc="-538">
                <a:solidFill>
                  <a:srgbClr val="ED90EC"/>
                </a:solidFill>
                <a:latin typeface="Kent"/>
                <a:ea typeface="Kent"/>
                <a:cs typeface="Kent"/>
                <a:sym typeface="Kent"/>
              </a:rPr>
              <a:t>talleres familias</a:t>
            </a:r>
          </a:p>
        </p:txBody>
      </p:sp>
      <p:sp>
        <p:nvSpPr>
          <p:cNvPr name="TextBox 45" id="45"/>
          <p:cNvSpPr txBox="true"/>
          <p:nvPr/>
        </p:nvSpPr>
        <p:spPr>
          <a:xfrm rot="0">
            <a:off x="11927645" y="6051072"/>
            <a:ext cx="4550871" cy="771908"/>
          </a:xfrm>
          <a:prstGeom prst="rect">
            <a:avLst/>
          </a:prstGeom>
        </p:spPr>
        <p:txBody>
          <a:bodyPr anchor="t" rtlCol="false" tIns="0" lIns="0" bIns="0" rIns="0">
            <a:spAutoFit/>
          </a:bodyPr>
          <a:lstStyle/>
          <a:p>
            <a:pPr algn="ctr">
              <a:lnSpc>
                <a:spcPts val="6278"/>
              </a:lnSpc>
              <a:spcBef>
                <a:spcPct val="0"/>
              </a:spcBef>
            </a:pPr>
            <a:r>
              <a:rPr lang="en-US" sz="4484" spc="-538">
                <a:solidFill>
                  <a:srgbClr val="C992E3"/>
                </a:solidFill>
                <a:latin typeface="Kent"/>
                <a:ea typeface="Kent"/>
                <a:cs typeface="Kent"/>
                <a:sym typeface="Kent"/>
              </a:rPr>
              <a:t>salidas</a:t>
            </a:r>
          </a:p>
        </p:txBody>
      </p:sp>
      <p:grpSp>
        <p:nvGrpSpPr>
          <p:cNvPr name="Group 46" id="46"/>
          <p:cNvGrpSpPr/>
          <p:nvPr/>
        </p:nvGrpSpPr>
        <p:grpSpPr>
          <a:xfrm rot="0">
            <a:off x="1640511" y="6822980"/>
            <a:ext cx="3265532" cy="2397220"/>
            <a:chOff x="0" y="0"/>
            <a:chExt cx="820070" cy="602012"/>
          </a:xfrm>
        </p:grpSpPr>
        <p:sp>
          <p:nvSpPr>
            <p:cNvPr name="Freeform 47" id="47"/>
            <p:cNvSpPr/>
            <p:nvPr/>
          </p:nvSpPr>
          <p:spPr>
            <a:xfrm flipH="false" flipV="false" rot="0">
              <a:off x="0" y="0"/>
              <a:ext cx="820070" cy="602012"/>
            </a:xfrm>
            <a:custGeom>
              <a:avLst/>
              <a:gdLst/>
              <a:ahLst/>
              <a:cxnLst/>
              <a:rect r="r" b="b" t="t" l="l"/>
              <a:pathLst>
                <a:path h="602012" w="820070">
                  <a:moveTo>
                    <a:pt x="90090" y="0"/>
                  </a:moveTo>
                  <a:lnTo>
                    <a:pt x="729980" y="0"/>
                  </a:lnTo>
                  <a:cubicBezTo>
                    <a:pt x="779736" y="0"/>
                    <a:pt x="820070" y="40335"/>
                    <a:pt x="820070" y="90090"/>
                  </a:cubicBezTo>
                  <a:lnTo>
                    <a:pt x="820070" y="511922"/>
                  </a:lnTo>
                  <a:cubicBezTo>
                    <a:pt x="820070" y="561677"/>
                    <a:pt x="779736" y="602012"/>
                    <a:pt x="729980" y="602012"/>
                  </a:cubicBezTo>
                  <a:lnTo>
                    <a:pt x="90090" y="602012"/>
                  </a:lnTo>
                  <a:cubicBezTo>
                    <a:pt x="40335" y="602012"/>
                    <a:pt x="0" y="561677"/>
                    <a:pt x="0" y="511922"/>
                  </a:cubicBezTo>
                  <a:lnTo>
                    <a:pt x="0" y="90090"/>
                  </a:lnTo>
                  <a:cubicBezTo>
                    <a:pt x="0" y="40335"/>
                    <a:pt x="40335" y="0"/>
                    <a:pt x="90090" y="0"/>
                  </a:cubicBezTo>
                  <a:close/>
                </a:path>
              </a:pathLst>
            </a:custGeom>
            <a:solidFill>
              <a:srgbClr val="F7AA91"/>
            </a:solidFill>
          </p:spPr>
        </p:sp>
        <p:sp>
          <p:nvSpPr>
            <p:cNvPr name="TextBox 48" id="48"/>
            <p:cNvSpPr txBox="true"/>
            <p:nvPr/>
          </p:nvSpPr>
          <p:spPr>
            <a:xfrm>
              <a:off x="0" y="-38100"/>
              <a:ext cx="820070" cy="640112"/>
            </a:xfrm>
            <a:prstGeom prst="rect">
              <a:avLst/>
            </a:prstGeom>
          </p:spPr>
          <p:txBody>
            <a:bodyPr anchor="ctr" rtlCol="false" tIns="50800" lIns="50800" bIns="50800" rIns="50800"/>
            <a:lstStyle/>
            <a:p>
              <a:pPr algn="ctr">
                <a:lnSpc>
                  <a:spcPts val="2659"/>
                </a:lnSpc>
              </a:pPr>
            </a:p>
          </p:txBody>
        </p:sp>
      </p:grpSp>
      <p:grpSp>
        <p:nvGrpSpPr>
          <p:cNvPr name="Group 49" id="49"/>
          <p:cNvGrpSpPr/>
          <p:nvPr/>
        </p:nvGrpSpPr>
        <p:grpSpPr>
          <a:xfrm rot="0">
            <a:off x="7156991" y="6832581"/>
            <a:ext cx="3245180" cy="2264587"/>
            <a:chOff x="0" y="0"/>
            <a:chExt cx="814959" cy="568704"/>
          </a:xfrm>
        </p:grpSpPr>
        <p:sp>
          <p:nvSpPr>
            <p:cNvPr name="Freeform 50" id="50"/>
            <p:cNvSpPr/>
            <p:nvPr/>
          </p:nvSpPr>
          <p:spPr>
            <a:xfrm flipH="false" flipV="false" rot="0">
              <a:off x="0" y="0"/>
              <a:ext cx="814959" cy="568704"/>
            </a:xfrm>
            <a:custGeom>
              <a:avLst/>
              <a:gdLst/>
              <a:ahLst/>
              <a:cxnLst/>
              <a:rect r="r" b="b" t="t" l="l"/>
              <a:pathLst>
                <a:path h="568704" w="814959">
                  <a:moveTo>
                    <a:pt x="90655" y="0"/>
                  </a:moveTo>
                  <a:lnTo>
                    <a:pt x="724304" y="0"/>
                  </a:lnTo>
                  <a:cubicBezTo>
                    <a:pt x="748347" y="0"/>
                    <a:pt x="771406" y="9551"/>
                    <a:pt x="788407" y="26552"/>
                  </a:cubicBezTo>
                  <a:cubicBezTo>
                    <a:pt x="805408" y="43554"/>
                    <a:pt x="814959" y="66612"/>
                    <a:pt x="814959" y="90655"/>
                  </a:cubicBezTo>
                  <a:lnTo>
                    <a:pt x="814959" y="478048"/>
                  </a:lnTo>
                  <a:cubicBezTo>
                    <a:pt x="814959" y="502092"/>
                    <a:pt x="805408" y="525150"/>
                    <a:pt x="788407" y="542152"/>
                  </a:cubicBezTo>
                  <a:cubicBezTo>
                    <a:pt x="771406" y="559153"/>
                    <a:pt x="748347" y="568704"/>
                    <a:pt x="724304" y="568704"/>
                  </a:cubicBezTo>
                  <a:lnTo>
                    <a:pt x="90655" y="568704"/>
                  </a:lnTo>
                  <a:cubicBezTo>
                    <a:pt x="66612" y="568704"/>
                    <a:pt x="43554" y="559153"/>
                    <a:pt x="26552" y="542152"/>
                  </a:cubicBezTo>
                  <a:cubicBezTo>
                    <a:pt x="9551" y="525150"/>
                    <a:pt x="0" y="502092"/>
                    <a:pt x="0" y="478048"/>
                  </a:cubicBezTo>
                  <a:lnTo>
                    <a:pt x="0" y="90655"/>
                  </a:lnTo>
                  <a:cubicBezTo>
                    <a:pt x="0" y="66612"/>
                    <a:pt x="9551" y="43554"/>
                    <a:pt x="26552" y="26552"/>
                  </a:cubicBezTo>
                  <a:cubicBezTo>
                    <a:pt x="43554" y="9551"/>
                    <a:pt x="66612" y="0"/>
                    <a:pt x="90655" y="0"/>
                  </a:cubicBezTo>
                  <a:close/>
                </a:path>
              </a:pathLst>
            </a:custGeom>
            <a:solidFill>
              <a:srgbClr val="ED90EC"/>
            </a:solidFill>
          </p:spPr>
        </p:sp>
        <p:sp>
          <p:nvSpPr>
            <p:cNvPr name="TextBox 51" id="51"/>
            <p:cNvSpPr txBox="true"/>
            <p:nvPr/>
          </p:nvSpPr>
          <p:spPr>
            <a:xfrm>
              <a:off x="0" y="-38100"/>
              <a:ext cx="814959" cy="606804"/>
            </a:xfrm>
            <a:prstGeom prst="rect">
              <a:avLst/>
            </a:prstGeom>
          </p:spPr>
          <p:txBody>
            <a:bodyPr anchor="ctr" rtlCol="false" tIns="50800" lIns="50800" bIns="50800" rIns="50800"/>
            <a:lstStyle/>
            <a:p>
              <a:pPr algn="ctr">
                <a:lnSpc>
                  <a:spcPts val="2659"/>
                </a:lnSpc>
              </a:pPr>
            </a:p>
          </p:txBody>
        </p:sp>
      </p:grpSp>
      <p:grpSp>
        <p:nvGrpSpPr>
          <p:cNvPr name="Group 52" id="52"/>
          <p:cNvGrpSpPr/>
          <p:nvPr/>
        </p:nvGrpSpPr>
        <p:grpSpPr>
          <a:xfrm rot="0">
            <a:off x="12729026" y="6822980"/>
            <a:ext cx="3341517" cy="2378170"/>
            <a:chOff x="0" y="0"/>
            <a:chExt cx="839152" cy="597228"/>
          </a:xfrm>
        </p:grpSpPr>
        <p:sp>
          <p:nvSpPr>
            <p:cNvPr name="Freeform 53" id="53"/>
            <p:cNvSpPr/>
            <p:nvPr/>
          </p:nvSpPr>
          <p:spPr>
            <a:xfrm flipH="false" flipV="false" rot="0">
              <a:off x="0" y="0"/>
              <a:ext cx="839152" cy="597228"/>
            </a:xfrm>
            <a:custGeom>
              <a:avLst/>
              <a:gdLst/>
              <a:ahLst/>
              <a:cxnLst/>
              <a:rect r="r" b="b" t="t" l="l"/>
              <a:pathLst>
                <a:path h="597228" w="839152">
                  <a:moveTo>
                    <a:pt x="88042" y="0"/>
                  </a:moveTo>
                  <a:lnTo>
                    <a:pt x="751111" y="0"/>
                  </a:lnTo>
                  <a:cubicBezTo>
                    <a:pt x="774461" y="0"/>
                    <a:pt x="796855" y="9276"/>
                    <a:pt x="813366" y="25787"/>
                  </a:cubicBezTo>
                  <a:cubicBezTo>
                    <a:pt x="829877" y="42298"/>
                    <a:pt x="839152" y="64692"/>
                    <a:pt x="839152" y="88042"/>
                  </a:cubicBezTo>
                  <a:lnTo>
                    <a:pt x="839152" y="509186"/>
                  </a:lnTo>
                  <a:cubicBezTo>
                    <a:pt x="839152" y="557810"/>
                    <a:pt x="799735" y="597228"/>
                    <a:pt x="751111" y="597228"/>
                  </a:cubicBezTo>
                  <a:lnTo>
                    <a:pt x="88042" y="597228"/>
                  </a:lnTo>
                  <a:cubicBezTo>
                    <a:pt x="39418" y="597228"/>
                    <a:pt x="0" y="557810"/>
                    <a:pt x="0" y="509186"/>
                  </a:cubicBezTo>
                  <a:lnTo>
                    <a:pt x="0" y="88042"/>
                  </a:lnTo>
                  <a:cubicBezTo>
                    <a:pt x="0" y="39418"/>
                    <a:pt x="39418" y="0"/>
                    <a:pt x="88042" y="0"/>
                  </a:cubicBezTo>
                  <a:close/>
                </a:path>
              </a:pathLst>
            </a:custGeom>
            <a:solidFill>
              <a:srgbClr val="C992E3"/>
            </a:solidFill>
          </p:spPr>
        </p:sp>
        <p:sp>
          <p:nvSpPr>
            <p:cNvPr name="TextBox 54" id="54"/>
            <p:cNvSpPr txBox="true"/>
            <p:nvPr/>
          </p:nvSpPr>
          <p:spPr>
            <a:xfrm>
              <a:off x="0" y="-38100"/>
              <a:ext cx="839152" cy="635328"/>
            </a:xfrm>
            <a:prstGeom prst="rect">
              <a:avLst/>
            </a:prstGeom>
          </p:spPr>
          <p:txBody>
            <a:bodyPr anchor="ctr" rtlCol="false" tIns="50800" lIns="50800" bIns="50800" rIns="50800"/>
            <a:lstStyle/>
            <a:p>
              <a:pPr algn="ctr">
                <a:lnSpc>
                  <a:spcPts val="2659"/>
                </a:lnSpc>
              </a:pPr>
            </a:p>
          </p:txBody>
        </p:sp>
      </p:grpSp>
      <p:grpSp>
        <p:nvGrpSpPr>
          <p:cNvPr name="Group 55" id="55"/>
          <p:cNvGrpSpPr/>
          <p:nvPr/>
        </p:nvGrpSpPr>
        <p:grpSpPr>
          <a:xfrm rot="0">
            <a:off x="1773922" y="6946805"/>
            <a:ext cx="3002459" cy="2150363"/>
            <a:chOff x="0" y="0"/>
            <a:chExt cx="754005" cy="540019"/>
          </a:xfrm>
        </p:grpSpPr>
        <p:sp>
          <p:nvSpPr>
            <p:cNvPr name="Freeform 56" id="56"/>
            <p:cNvSpPr/>
            <p:nvPr/>
          </p:nvSpPr>
          <p:spPr>
            <a:xfrm flipH="false" flipV="false" rot="0">
              <a:off x="0" y="0"/>
              <a:ext cx="754005" cy="540019"/>
            </a:xfrm>
            <a:custGeom>
              <a:avLst/>
              <a:gdLst/>
              <a:ahLst/>
              <a:cxnLst/>
              <a:rect r="r" b="b" t="t" l="l"/>
              <a:pathLst>
                <a:path h="540019" w="754005">
                  <a:moveTo>
                    <a:pt x="97984" y="0"/>
                  </a:moveTo>
                  <a:lnTo>
                    <a:pt x="656021" y="0"/>
                  </a:lnTo>
                  <a:cubicBezTo>
                    <a:pt x="710136" y="0"/>
                    <a:pt x="754005" y="43869"/>
                    <a:pt x="754005" y="97984"/>
                  </a:cubicBezTo>
                  <a:lnTo>
                    <a:pt x="754005" y="442035"/>
                  </a:lnTo>
                  <a:cubicBezTo>
                    <a:pt x="754005" y="468022"/>
                    <a:pt x="743682" y="492944"/>
                    <a:pt x="725306" y="511320"/>
                  </a:cubicBezTo>
                  <a:cubicBezTo>
                    <a:pt x="706931" y="529696"/>
                    <a:pt x="682008" y="540019"/>
                    <a:pt x="656021" y="540019"/>
                  </a:cubicBezTo>
                  <a:lnTo>
                    <a:pt x="97984" y="540019"/>
                  </a:lnTo>
                  <a:cubicBezTo>
                    <a:pt x="43869" y="540019"/>
                    <a:pt x="0" y="496150"/>
                    <a:pt x="0" y="442035"/>
                  </a:cubicBezTo>
                  <a:lnTo>
                    <a:pt x="0" y="97984"/>
                  </a:lnTo>
                  <a:cubicBezTo>
                    <a:pt x="0" y="43869"/>
                    <a:pt x="43869" y="0"/>
                    <a:pt x="97984" y="0"/>
                  </a:cubicBezTo>
                  <a:close/>
                </a:path>
              </a:pathLst>
            </a:custGeom>
            <a:solidFill>
              <a:srgbClr val="FFFFFF"/>
            </a:solidFill>
          </p:spPr>
        </p:sp>
        <p:sp>
          <p:nvSpPr>
            <p:cNvPr name="TextBox 57" id="57"/>
            <p:cNvSpPr txBox="true"/>
            <p:nvPr/>
          </p:nvSpPr>
          <p:spPr>
            <a:xfrm>
              <a:off x="0" y="-38100"/>
              <a:ext cx="754005" cy="578119"/>
            </a:xfrm>
            <a:prstGeom prst="rect">
              <a:avLst/>
            </a:prstGeom>
          </p:spPr>
          <p:txBody>
            <a:bodyPr anchor="ctr" rtlCol="false" tIns="50800" lIns="50800" bIns="50800" rIns="50800"/>
            <a:lstStyle/>
            <a:p>
              <a:pPr algn="ctr">
                <a:lnSpc>
                  <a:spcPts val="2659"/>
                </a:lnSpc>
              </a:pPr>
            </a:p>
          </p:txBody>
        </p:sp>
      </p:grpSp>
      <p:grpSp>
        <p:nvGrpSpPr>
          <p:cNvPr name="Group 58" id="58"/>
          <p:cNvGrpSpPr/>
          <p:nvPr/>
        </p:nvGrpSpPr>
        <p:grpSpPr>
          <a:xfrm rot="0">
            <a:off x="7280529" y="6946805"/>
            <a:ext cx="2989931" cy="2044143"/>
            <a:chOff x="0" y="0"/>
            <a:chExt cx="750859" cy="513344"/>
          </a:xfrm>
        </p:grpSpPr>
        <p:sp>
          <p:nvSpPr>
            <p:cNvPr name="Freeform 59" id="59"/>
            <p:cNvSpPr/>
            <p:nvPr/>
          </p:nvSpPr>
          <p:spPr>
            <a:xfrm flipH="false" flipV="false" rot="0">
              <a:off x="0" y="0"/>
              <a:ext cx="750859" cy="513344"/>
            </a:xfrm>
            <a:custGeom>
              <a:avLst/>
              <a:gdLst/>
              <a:ahLst/>
              <a:cxnLst/>
              <a:rect r="r" b="b" t="t" l="l"/>
              <a:pathLst>
                <a:path h="513344" w="750859">
                  <a:moveTo>
                    <a:pt x="98395" y="0"/>
                  </a:moveTo>
                  <a:lnTo>
                    <a:pt x="652464" y="0"/>
                  </a:lnTo>
                  <a:cubicBezTo>
                    <a:pt x="706806" y="0"/>
                    <a:pt x="750859" y="44053"/>
                    <a:pt x="750859" y="98395"/>
                  </a:cubicBezTo>
                  <a:lnTo>
                    <a:pt x="750859" y="414949"/>
                  </a:lnTo>
                  <a:cubicBezTo>
                    <a:pt x="750859" y="441045"/>
                    <a:pt x="740492" y="466072"/>
                    <a:pt x="722040" y="484525"/>
                  </a:cubicBezTo>
                  <a:cubicBezTo>
                    <a:pt x="703587" y="502977"/>
                    <a:pt x="678560" y="513344"/>
                    <a:pt x="652464" y="513344"/>
                  </a:cubicBezTo>
                  <a:lnTo>
                    <a:pt x="98395" y="513344"/>
                  </a:lnTo>
                  <a:cubicBezTo>
                    <a:pt x="72299" y="513344"/>
                    <a:pt x="47272" y="502977"/>
                    <a:pt x="28819" y="484525"/>
                  </a:cubicBezTo>
                  <a:cubicBezTo>
                    <a:pt x="10367" y="466072"/>
                    <a:pt x="0" y="441045"/>
                    <a:pt x="0" y="414949"/>
                  </a:cubicBezTo>
                  <a:lnTo>
                    <a:pt x="0" y="98395"/>
                  </a:lnTo>
                  <a:cubicBezTo>
                    <a:pt x="0" y="72299"/>
                    <a:pt x="10367" y="47272"/>
                    <a:pt x="28819" y="28819"/>
                  </a:cubicBezTo>
                  <a:cubicBezTo>
                    <a:pt x="47272" y="10367"/>
                    <a:pt x="72299" y="0"/>
                    <a:pt x="98395" y="0"/>
                  </a:cubicBezTo>
                  <a:close/>
                </a:path>
              </a:pathLst>
            </a:custGeom>
            <a:solidFill>
              <a:srgbClr val="FFFFFF"/>
            </a:solidFill>
          </p:spPr>
        </p:sp>
        <p:sp>
          <p:nvSpPr>
            <p:cNvPr name="TextBox 60" id="60"/>
            <p:cNvSpPr txBox="true"/>
            <p:nvPr/>
          </p:nvSpPr>
          <p:spPr>
            <a:xfrm>
              <a:off x="0" y="-38100"/>
              <a:ext cx="750859" cy="551444"/>
            </a:xfrm>
            <a:prstGeom prst="rect">
              <a:avLst/>
            </a:prstGeom>
          </p:spPr>
          <p:txBody>
            <a:bodyPr anchor="ctr" rtlCol="false" tIns="50800" lIns="50800" bIns="50800" rIns="50800"/>
            <a:lstStyle/>
            <a:p>
              <a:pPr algn="ctr">
                <a:lnSpc>
                  <a:spcPts val="2659"/>
                </a:lnSpc>
              </a:pPr>
            </a:p>
          </p:txBody>
        </p:sp>
      </p:grpSp>
      <p:grpSp>
        <p:nvGrpSpPr>
          <p:cNvPr name="Group 61" id="61"/>
          <p:cNvGrpSpPr/>
          <p:nvPr/>
        </p:nvGrpSpPr>
        <p:grpSpPr>
          <a:xfrm rot="0">
            <a:off x="12875102" y="6946805"/>
            <a:ext cx="3111704" cy="2150363"/>
            <a:chOff x="0" y="0"/>
            <a:chExt cx="781440" cy="540019"/>
          </a:xfrm>
        </p:grpSpPr>
        <p:sp>
          <p:nvSpPr>
            <p:cNvPr name="Freeform 62" id="62"/>
            <p:cNvSpPr/>
            <p:nvPr/>
          </p:nvSpPr>
          <p:spPr>
            <a:xfrm flipH="false" flipV="false" rot="0">
              <a:off x="0" y="0"/>
              <a:ext cx="781440" cy="540019"/>
            </a:xfrm>
            <a:custGeom>
              <a:avLst/>
              <a:gdLst/>
              <a:ahLst/>
              <a:cxnLst/>
              <a:rect r="r" b="b" t="t" l="l"/>
              <a:pathLst>
                <a:path h="540019" w="781440">
                  <a:moveTo>
                    <a:pt x="94544" y="0"/>
                  </a:moveTo>
                  <a:lnTo>
                    <a:pt x="686896" y="0"/>
                  </a:lnTo>
                  <a:cubicBezTo>
                    <a:pt x="739111" y="0"/>
                    <a:pt x="781440" y="42329"/>
                    <a:pt x="781440" y="94544"/>
                  </a:cubicBezTo>
                  <a:lnTo>
                    <a:pt x="781440" y="445475"/>
                  </a:lnTo>
                  <a:cubicBezTo>
                    <a:pt x="781440" y="470549"/>
                    <a:pt x="771479" y="494597"/>
                    <a:pt x="753748" y="512328"/>
                  </a:cubicBezTo>
                  <a:cubicBezTo>
                    <a:pt x="736018" y="530058"/>
                    <a:pt x="711970" y="540019"/>
                    <a:pt x="686896" y="540019"/>
                  </a:cubicBezTo>
                  <a:lnTo>
                    <a:pt x="94544" y="540019"/>
                  </a:lnTo>
                  <a:cubicBezTo>
                    <a:pt x="42329" y="540019"/>
                    <a:pt x="0" y="497690"/>
                    <a:pt x="0" y="445475"/>
                  </a:cubicBezTo>
                  <a:lnTo>
                    <a:pt x="0" y="94544"/>
                  </a:lnTo>
                  <a:cubicBezTo>
                    <a:pt x="0" y="42329"/>
                    <a:pt x="42329" y="0"/>
                    <a:pt x="94544" y="0"/>
                  </a:cubicBezTo>
                  <a:close/>
                </a:path>
              </a:pathLst>
            </a:custGeom>
            <a:solidFill>
              <a:srgbClr val="FFFFFF"/>
            </a:solidFill>
          </p:spPr>
        </p:sp>
        <p:sp>
          <p:nvSpPr>
            <p:cNvPr name="TextBox 63" id="63"/>
            <p:cNvSpPr txBox="true"/>
            <p:nvPr/>
          </p:nvSpPr>
          <p:spPr>
            <a:xfrm>
              <a:off x="0" y="-38100"/>
              <a:ext cx="781440" cy="578119"/>
            </a:xfrm>
            <a:prstGeom prst="rect">
              <a:avLst/>
            </a:prstGeom>
          </p:spPr>
          <p:txBody>
            <a:bodyPr anchor="ctr" rtlCol="false" tIns="50800" lIns="50800" bIns="50800" rIns="50800"/>
            <a:lstStyle/>
            <a:p>
              <a:pPr algn="ctr">
                <a:lnSpc>
                  <a:spcPts val="2659"/>
                </a:lnSpc>
              </a:pPr>
            </a:p>
          </p:txBody>
        </p:sp>
      </p:grpSp>
      <p:sp>
        <p:nvSpPr>
          <p:cNvPr name="TextBox 64" id="64"/>
          <p:cNvSpPr txBox="true"/>
          <p:nvPr/>
        </p:nvSpPr>
        <p:spPr>
          <a:xfrm rot="0">
            <a:off x="1951813" y="7055425"/>
            <a:ext cx="2824568" cy="452247"/>
          </a:xfrm>
          <a:prstGeom prst="rect">
            <a:avLst/>
          </a:prstGeom>
        </p:spPr>
        <p:txBody>
          <a:bodyPr anchor="t" rtlCol="false" tIns="0" lIns="0" bIns="0" rIns="0">
            <a:spAutoFit/>
          </a:bodyPr>
          <a:lstStyle/>
          <a:p>
            <a:pPr algn="l" marL="388620" indent="-194310" lvl="1">
              <a:lnSpc>
                <a:spcPts val="1674"/>
              </a:lnSpc>
              <a:buFont typeface="Arial"/>
              <a:buChar char="•"/>
            </a:pPr>
            <a:r>
              <a:rPr lang="en-US" b="true" sz="1800">
                <a:solidFill>
                  <a:srgbClr val="000000"/>
                </a:solidFill>
                <a:latin typeface="Manjari Bold"/>
                <a:ea typeface="Manjari Bold"/>
                <a:cs typeface="Manjari Bold"/>
                <a:sym typeface="Manjari Bold"/>
              </a:rPr>
              <a:t>10 Octubre</a:t>
            </a:r>
            <a:r>
              <a:rPr lang="en-US" sz="1800">
                <a:solidFill>
                  <a:srgbClr val="000000"/>
                </a:solidFill>
                <a:latin typeface="Manjari"/>
                <a:ea typeface="Manjari"/>
                <a:cs typeface="Manjari"/>
                <a:sym typeface="Manjari"/>
              </a:rPr>
              <a:t>: Hispanidad.</a:t>
            </a:r>
          </a:p>
        </p:txBody>
      </p:sp>
      <p:sp>
        <p:nvSpPr>
          <p:cNvPr name="TextBox 65" id="65"/>
          <p:cNvSpPr txBox="true"/>
          <p:nvPr/>
        </p:nvSpPr>
        <p:spPr>
          <a:xfrm rot="0">
            <a:off x="1951813" y="7478336"/>
            <a:ext cx="2824568" cy="242697"/>
          </a:xfrm>
          <a:prstGeom prst="rect">
            <a:avLst/>
          </a:prstGeom>
        </p:spPr>
        <p:txBody>
          <a:bodyPr anchor="t" rtlCol="false" tIns="0" lIns="0" bIns="0" rIns="0">
            <a:spAutoFit/>
          </a:bodyPr>
          <a:lstStyle/>
          <a:p>
            <a:pPr algn="l" marL="388620" indent="-194310" lvl="1">
              <a:lnSpc>
                <a:spcPts val="1674"/>
              </a:lnSpc>
              <a:buFont typeface="Arial"/>
              <a:buChar char="•"/>
            </a:pPr>
            <a:r>
              <a:rPr lang="en-US" b="true" sz="1800">
                <a:solidFill>
                  <a:srgbClr val="000000"/>
                </a:solidFill>
                <a:latin typeface="Manjari Bold"/>
                <a:ea typeface="Manjari Bold"/>
                <a:cs typeface="Manjari Bold"/>
                <a:sym typeface="Manjari Bold"/>
              </a:rPr>
              <a:t>31 Octubre:</a:t>
            </a:r>
            <a:r>
              <a:rPr lang="en-US" sz="1800">
                <a:solidFill>
                  <a:srgbClr val="000000"/>
                </a:solidFill>
                <a:latin typeface="Manjari"/>
                <a:ea typeface="Manjari"/>
                <a:cs typeface="Manjari"/>
                <a:sym typeface="Manjari"/>
              </a:rPr>
              <a:t> Halloween.</a:t>
            </a:r>
          </a:p>
        </p:txBody>
      </p:sp>
      <p:sp>
        <p:nvSpPr>
          <p:cNvPr name="TextBox 66" id="66"/>
          <p:cNvSpPr txBox="true"/>
          <p:nvPr/>
        </p:nvSpPr>
        <p:spPr>
          <a:xfrm rot="0">
            <a:off x="1951813" y="8229643"/>
            <a:ext cx="2824568" cy="452247"/>
          </a:xfrm>
          <a:prstGeom prst="rect">
            <a:avLst/>
          </a:prstGeom>
        </p:spPr>
        <p:txBody>
          <a:bodyPr anchor="t" rtlCol="false" tIns="0" lIns="0" bIns="0" rIns="0">
            <a:spAutoFit/>
          </a:bodyPr>
          <a:lstStyle/>
          <a:p>
            <a:pPr algn="l" marL="388620" indent="-194310" lvl="1">
              <a:lnSpc>
                <a:spcPts val="1674"/>
              </a:lnSpc>
              <a:buFont typeface="Arial"/>
              <a:buChar char="•"/>
            </a:pPr>
            <a:r>
              <a:rPr lang="en-US" b="true" sz="1800">
                <a:solidFill>
                  <a:srgbClr val="000000"/>
                </a:solidFill>
                <a:latin typeface="Manjari Bold"/>
                <a:ea typeface="Manjari Bold"/>
                <a:cs typeface="Manjari Bold"/>
                <a:sym typeface="Manjari Bold"/>
              </a:rPr>
              <a:t>22 Noviembre:</a:t>
            </a:r>
            <a:r>
              <a:rPr lang="en-US" sz="1800">
                <a:solidFill>
                  <a:srgbClr val="000000"/>
                </a:solidFill>
                <a:latin typeface="Manjari"/>
                <a:ea typeface="Manjari"/>
                <a:cs typeface="Manjari"/>
                <a:sym typeface="Manjari"/>
              </a:rPr>
              <a:t> Día de la Música.</a:t>
            </a:r>
          </a:p>
        </p:txBody>
      </p:sp>
      <p:sp>
        <p:nvSpPr>
          <p:cNvPr name="TextBox 67" id="67"/>
          <p:cNvSpPr txBox="true"/>
          <p:nvPr/>
        </p:nvSpPr>
        <p:spPr>
          <a:xfrm rot="0">
            <a:off x="1951813" y="7761803"/>
            <a:ext cx="2824568" cy="452247"/>
          </a:xfrm>
          <a:prstGeom prst="rect">
            <a:avLst/>
          </a:prstGeom>
        </p:spPr>
        <p:txBody>
          <a:bodyPr anchor="t" rtlCol="false" tIns="0" lIns="0" bIns="0" rIns="0">
            <a:spAutoFit/>
          </a:bodyPr>
          <a:lstStyle/>
          <a:p>
            <a:pPr algn="l" marL="388620" indent="-194310" lvl="1">
              <a:lnSpc>
                <a:spcPts val="1674"/>
              </a:lnSpc>
              <a:buFont typeface="Arial"/>
              <a:buChar char="•"/>
            </a:pPr>
            <a:r>
              <a:rPr lang="en-US" b="true" sz="1800">
                <a:solidFill>
                  <a:srgbClr val="000000"/>
                </a:solidFill>
                <a:latin typeface="Manjari Bold"/>
                <a:ea typeface="Manjari Bold"/>
                <a:cs typeface="Manjari Bold"/>
                <a:sym typeface="Manjari Bold"/>
              </a:rPr>
              <a:t>20 Noviembre:</a:t>
            </a:r>
            <a:r>
              <a:rPr lang="en-US" sz="1800">
                <a:solidFill>
                  <a:srgbClr val="000000"/>
                </a:solidFill>
                <a:latin typeface="Manjari"/>
                <a:ea typeface="Manjari"/>
                <a:cs typeface="Manjari"/>
                <a:sym typeface="Manjari"/>
              </a:rPr>
              <a:t> Derechos del Niño</a:t>
            </a:r>
          </a:p>
        </p:txBody>
      </p:sp>
      <p:sp>
        <p:nvSpPr>
          <p:cNvPr name="TextBox 68" id="68"/>
          <p:cNvSpPr txBox="true"/>
          <p:nvPr/>
        </p:nvSpPr>
        <p:spPr>
          <a:xfrm rot="0">
            <a:off x="1951813" y="8719990"/>
            <a:ext cx="2824568" cy="452247"/>
          </a:xfrm>
          <a:prstGeom prst="rect">
            <a:avLst/>
          </a:prstGeom>
        </p:spPr>
        <p:txBody>
          <a:bodyPr anchor="t" rtlCol="false" tIns="0" lIns="0" bIns="0" rIns="0">
            <a:spAutoFit/>
          </a:bodyPr>
          <a:lstStyle/>
          <a:p>
            <a:pPr algn="l" marL="388620" indent="-194310" lvl="1">
              <a:lnSpc>
                <a:spcPts val="1674"/>
              </a:lnSpc>
              <a:buFont typeface="Arial"/>
              <a:buChar char="•"/>
            </a:pPr>
            <a:r>
              <a:rPr lang="en-US" b="true" sz="1800">
                <a:solidFill>
                  <a:srgbClr val="000000"/>
                </a:solidFill>
                <a:latin typeface="Manjari Bold"/>
                <a:ea typeface="Manjari Bold"/>
                <a:cs typeface="Manjari Bold"/>
                <a:sym typeface="Manjari Bold"/>
              </a:rPr>
              <a:t>19 Diciembre:</a:t>
            </a:r>
            <a:r>
              <a:rPr lang="en-US" sz="1800">
                <a:solidFill>
                  <a:srgbClr val="000000"/>
                </a:solidFill>
                <a:latin typeface="Manjari"/>
                <a:ea typeface="Manjari"/>
                <a:cs typeface="Manjari"/>
                <a:sym typeface="Manjari"/>
              </a:rPr>
              <a:t> Festival Navidad.</a:t>
            </a:r>
          </a:p>
        </p:txBody>
      </p:sp>
      <p:sp>
        <p:nvSpPr>
          <p:cNvPr name="TextBox 69" id="69"/>
          <p:cNvSpPr txBox="true"/>
          <p:nvPr/>
        </p:nvSpPr>
        <p:spPr>
          <a:xfrm rot="0">
            <a:off x="7280529" y="8050165"/>
            <a:ext cx="2824568" cy="484251"/>
          </a:xfrm>
          <a:prstGeom prst="rect">
            <a:avLst/>
          </a:prstGeom>
        </p:spPr>
        <p:txBody>
          <a:bodyPr anchor="t" rtlCol="false" tIns="0" lIns="0" bIns="0" rIns="0">
            <a:spAutoFit/>
          </a:bodyPr>
          <a:lstStyle/>
          <a:p>
            <a:pPr algn="l" marL="410209" indent="-205105" lvl="1">
              <a:lnSpc>
                <a:spcPts val="1766"/>
              </a:lnSpc>
              <a:buFont typeface="Arial"/>
              <a:buChar char="•"/>
            </a:pPr>
            <a:r>
              <a:rPr lang="en-US" b="true" sz="1899">
                <a:solidFill>
                  <a:srgbClr val="000000"/>
                </a:solidFill>
                <a:latin typeface="Manjari Bold"/>
                <a:ea typeface="Manjari Bold"/>
                <a:cs typeface="Manjari Bold"/>
                <a:sym typeface="Manjari Bold"/>
              </a:rPr>
              <a:t>12 Noviembre:</a:t>
            </a:r>
            <a:r>
              <a:rPr lang="en-US" sz="1899">
                <a:solidFill>
                  <a:srgbClr val="000000"/>
                </a:solidFill>
                <a:latin typeface="Manjari"/>
                <a:ea typeface="Manjari"/>
                <a:cs typeface="Manjari"/>
                <a:sym typeface="Manjari"/>
              </a:rPr>
              <a:t> Taller familias Proyecto.</a:t>
            </a:r>
          </a:p>
        </p:txBody>
      </p:sp>
      <p:sp>
        <p:nvSpPr>
          <p:cNvPr name="TextBox 70" id="70"/>
          <p:cNvSpPr txBox="true"/>
          <p:nvPr/>
        </p:nvSpPr>
        <p:spPr>
          <a:xfrm rot="0">
            <a:off x="12987501" y="7221161"/>
            <a:ext cx="2824568" cy="461772"/>
          </a:xfrm>
          <a:prstGeom prst="rect">
            <a:avLst/>
          </a:prstGeom>
        </p:spPr>
        <p:txBody>
          <a:bodyPr anchor="t" rtlCol="false" tIns="0" lIns="0" bIns="0" rIns="0">
            <a:spAutoFit/>
          </a:bodyPr>
          <a:lstStyle/>
          <a:p>
            <a:pPr algn="l" marL="388620" indent="-194310" lvl="1">
              <a:lnSpc>
                <a:spcPts val="1674"/>
              </a:lnSpc>
              <a:buFont typeface="Arial"/>
              <a:buChar char="•"/>
            </a:pPr>
            <a:r>
              <a:rPr lang="en-US" b="true" sz="1800">
                <a:solidFill>
                  <a:srgbClr val="000000"/>
                </a:solidFill>
                <a:latin typeface="Manjari Bold"/>
                <a:ea typeface="Manjari Bold"/>
                <a:cs typeface="Manjari Bold"/>
                <a:sym typeface="Manjari Bold"/>
              </a:rPr>
              <a:t>26 Noviembre: Senda del Otoño.</a:t>
            </a:r>
          </a:p>
        </p:txBody>
      </p:sp>
      <p:sp>
        <p:nvSpPr>
          <p:cNvPr name="TextBox 71" id="71"/>
          <p:cNvSpPr txBox="true"/>
          <p:nvPr/>
        </p:nvSpPr>
        <p:spPr>
          <a:xfrm rot="0">
            <a:off x="7280529" y="7191030"/>
            <a:ext cx="2824568" cy="703326"/>
          </a:xfrm>
          <a:prstGeom prst="rect">
            <a:avLst/>
          </a:prstGeom>
        </p:spPr>
        <p:txBody>
          <a:bodyPr anchor="t" rtlCol="false" tIns="0" lIns="0" bIns="0" rIns="0">
            <a:spAutoFit/>
          </a:bodyPr>
          <a:lstStyle/>
          <a:p>
            <a:pPr algn="l" marL="410209" indent="-205105" lvl="1">
              <a:lnSpc>
                <a:spcPts val="1766"/>
              </a:lnSpc>
              <a:buFont typeface="Arial"/>
              <a:buChar char="•"/>
            </a:pPr>
            <a:r>
              <a:rPr lang="en-US" b="true" sz="1899">
                <a:solidFill>
                  <a:srgbClr val="000000"/>
                </a:solidFill>
                <a:latin typeface="Manjari Bold"/>
                <a:ea typeface="Manjari Bold"/>
                <a:cs typeface="Manjari Bold"/>
                <a:sym typeface="Manjari Bold"/>
              </a:rPr>
              <a:t>24 Octubre: </a:t>
            </a:r>
            <a:r>
              <a:rPr lang="en-US" sz="1899">
                <a:solidFill>
                  <a:srgbClr val="000000"/>
                </a:solidFill>
                <a:latin typeface="Manjari"/>
                <a:ea typeface="Manjari"/>
                <a:cs typeface="Manjari"/>
                <a:sym typeface="Manjari"/>
              </a:rPr>
              <a:t>Fiesta de ““La Castañera” con familias.</a:t>
            </a:r>
          </a:p>
        </p:txBody>
      </p:sp>
    </p:spTree>
  </p:cSld>
  <p:clrMapOvr>
    <a:masterClrMapping/>
  </p:clrMapOvr>
</p:sld>
</file>

<file path=ppt/slides/slide1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963384" y="-222132"/>
            <a:ext cx="20212555" cy="2183143"/>
            <a:chOff x="0" y="0"/>
            <a:chExt cx="5706493" cy="616354"/>
          </a:xfrm>
        </p:grpSpPr>
        <p:sp>
          <p:nvSpPr>
            <p:cNvPr name="Freeform 3" id="3"/>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FF8BC0">
                <a:alpha val="69804"/>
              </a:srgbClr>
            </a:solidFill>
          </p:spPr>
        </p:sp>
        <p:sp>
          <p:nvSpPr>
            <p:cNvPr name="TextBox 4" id="4"/>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5" id="5"/>
          <p:cNvGrpSpPr/>
          <p:nvPr/>
        </p:nvGrpSpPr>
        <p:grpSpPr>
          <a:xfrm rot="0">
            <a:off x="-963384" y="1961011"/>
            <a:ext cx="20212555" cy="2183143"/>
            <a:chOff x="0" y="0"/>
            <a:chExt cx="5706493" cy="616354"/>
          </a:xfrm>
        </p:grpSpPr>
        <p:sp>
          <p:nvSpPr>
            <p:cNvPr name="Freeform 6" id="6"/>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FADA8F">
                <a:alpha val="69804"/>
              </a:srgbClr>
            </a:solidFill>
          </p:spPr>
        </p:sp>
        <p:sp>
          <p:nvSpPr>
            <p:cNvPr name="TextBox 7" id="7"/>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8" id="8"/>
          <p:cNvGrpSpPr/>
          <p:nvPr/>
        </p:nvGrpSpPr>
        <p:grpSpPr>
          <a:xfrm rot="0">
            <a:off x="-963384" y="4144154"/>
            <a:ext cx="20212555" cy="2183143"/>
            <a:chOff x="0" y="0"/>
            <a:chExt cx="5706493" cy="616354"/>
          </a:xfrm>
        </p:grpSpPr>
        <p:sp>
          <p:nvSpPr>
            <p:cNvPr name="Freeform 9" id="9"/>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85DAB1">
                <a:alpha val="69804"/>
              </a:srgbClr>
            </a:solidFill>
          </p:spPr>
        </p:sp>
        <p:sp>
          <p:nvSpPr>
            <p:cNvPr name="TextBox 10" id="10"/>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11" id="11"/>
          <p:cNvGrpSpPr/>
          <p:nvPr/>
        </p:nvGrpSpPr>
        <p:grpSpPr>
          <a:xfrm rot="0">
            <a:off x="-963384" y="6327297"/>
            <a:ext cx="20212555" cy="2183143"/>
            <a:chOff x="0" y="0"/>
            <a:chExt cx="5706493" cy="616354"/>
          </a:xfrm>
        </p:grpSpPr>
        <p:sp>
          <p:nvSpPr>
            <p:cNvPr name="Freeform 12" id="12"/>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48C8CB">
                <a:alpha val="69804"/>
              </a:srgbClr>
            </a:solidFill>
          </p:spPr>
        </p:sp>
        <p:sp>
          <p:nvSpPr>
            <p:cNvPr name="TextBox 13" id="13"/>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14" id="14"/>
          <p:cNvGrpSpPr/>
          <p:nvPr/>
        </p:nvGrpSpPr>
        <p:grpSpPr>
          <a:xfrm rot="0">
            <a:off x="-963384" y="8506158"/>
            <a:ext cx="20212555" cy="2183143"/>
            <a:chOff x="0" y="0"/>
            <a:chExt cx="5706493" cy="616354"/>
          </a:xfrm>
        </p:grpSpPr>
        <p:sp>
          <p:nvSpPr>
            <p:cNvPr name="Freeform 15" id="15"/>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A0A4E3">
                <a:alpha val="69804"/>
              </a:srgbClr>
            </a:solidFill>
          </p:spPr>
        </p:sp>
        <p:sp>
          <p:nvSpPr>
            <p:cNvPr name="TextBox 16" id="16"/>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sp>
        <p:nvSpPr>
          <p:cNvPr name="Freeform 17" id="17"/>
          <p:cNvSpPr/>
          <p:nvPr/>
        </p:nvSpPr>
        <p:spPr>
          <a:xfrm flipH="false" flipV="false" rot="0">
            <a:off x="8776240" y="3086100"/>
            <a:ext cx="735520" cy="4114800"/>
          </a:xfrm>
          <a:custGeom>
            <a:avLst/>
            <a:gdLst/>
            <a:ahLst/>
            <a:cxnLst/>
            <a:rect r="r" b="b" t="t" l="l"/>
            <a:pathLst>
              <a:path h="4114800" w="735520">
                <a:moveTo>
                  <a:pt x="0" y="0"/>
                </a:moveTo>
                <a:lnTo>
                  <a:pt x="735520" y="0"/>
                </a:lnTo>
                <a:lnTo>
                  <a:pt x="735520" y="4114800"/>
                </a:lnTo>
                <a:lnTo>
                  <a:pt x="0" y="41148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18" id="18"/>
          <p:cNvGrpSpPr/>
          <p:nvPr/>
        </p:nvGrpSpPr>
        <p:grpSpPr>
          <a:xfrm rot="0">
            <a:off x="758113" y="659231"/>
            <a:ext cx="16771774" cy="8968539"/>
            <a:chOff x="0" y="0"/>
            <a:chExt cx="4417257" cy="2362084"/>
          </a:xfrm>
        </p:grpSpPr>
        <p:sp>
          <p:nvSpPr>
            <p:cNvPr name="Freeform 19" id="19"/>
            <p:cNvSpPr/>
            <p:nvPr/>
          </p:nvSpPr>
          <p:spPr>
            <a:xfrm flipH="false" flipV="false" rot="0">
              <a:off x="0" y="0"/>
              <a:ext cx="4417258" cy="2362084"/>
            </a:xfrm>
            <a:custGeom>
              <a:avLst/>
              <a:gdLst/>
              <a:ahLst/>
              <a:cxnLst/>
              <a:rect r="r" b="b" t="t" l="l"/>
              <a:pathLst>
                <a:path h="2362084" w="4417258">
                  <a:moveTo>
                    <a:pt x="23542" y="0"/>
                  </a:moveTo>
                  <a:lnTo>
                    <a:pt x="4393716" y="0"/>
                  </a:lnTo>
                  <a:cubicBezTo>
                    <a:pt x="4406717" y="0"/>
                    <a:pt x="4417258" y="10540"/>
                    <a:pt x="4417258" y="23542"/>
                  </a:cubicBezTo>
                  <a:lnTo>
                    <a:pt x="4417258" y="2338543"/>
                  </a:lnTo>
                  <a:cubicBezTo>
                    <a:pt x="4417258" y="2351544"/>
                    <a:pt x="4406717" y="2362084"/>
                    <a:pt x="4393716" y="2362084"/>
                  </a:cubicBezTo>
                  <a:lnTo>
                    <a:pt x="23542" y="2362084"/>
                  </a:lnTo>
                  <a:cubicBezTo>
                    <a:pt x="10540" y="2362084"/>
                    <a:pt x="0" y="2351544"/>
                    <a:pt x="0" y="2338543"/>
                  </a:cubicBezTo>
                  <a:lnTo>
                    <a:pt x="0" y="23542"/>
                  </a:lnTo>
                  <a:cubicBezTo>
                    <a:pt x="0" y="10540"/>
                    <a:pt x="10540" y="0"/>
                    <a:pt x="23542" y="0"/>
                  </a:cubicBezTo>
                  <a:close/>
                </a:path>
              </a:pathLst>
            </a:custGeom>
            <a:solidFill>
              <a:srgbClr val="FFFFFF"/>
            </a:solidFill>
            <a:ln w="190500" cap="rnd">
              <a:solidFill>
                <a:srgbClr val="999797"/>
              </a:solidFill>
              <a:prstDash val="solid"/>
              <a:round/>
            </a:ln>
          </p:spPr>
        </p:sp>
        <p:sp>
          <p:nvSpPr>
            <p:cNvPr name="TextBox 20" id="20"/>
            <p:cNvSpPr txBox="true"/>
            <p:nvPr/>
          </p:nvSpPr>
          <p:spPr>
            <a:xfrm>
              <a:off x="0" y="-38100"/>
              <a:ext cx="4417257" cy="2400184"/>
            </a:xfrm>
            <a:prstGeom prst="rect">
              <a:avLst/>
            </a:prstGeom>
          </p:spPr>
          <p:txBody>
            <a:bodyPr anchor="ctr" rtlCol="false" tIns="50800" lIns="50800" bIns="50800" rIns="50800"/>
            <a:lstStyle/>
            <a:p>
              <a:pPr algn="ctr">
                <a:lnSpc>
                  <a:spcPts val="2659"/>
                </a:lnSpc>
              </a:pPr>
            </a:p>
          </p:txBody>
        </p:sp>
      </p:grpSp>
      <p:sp>
        <p:nvSpPr>
          <p:cNvPr name="TextBox 21" id="21"/>
          <p:cNvSpPr txBox="true"/>
          <p:nvPr/>
        </p:nvSpPr>
        <p:spPr>
          <a:xfrm rot="0">
            <a:off x="6676307" y="2568395"/>
            <a:ext cx="10398841" cy="863600"/>
          </a:xfrm>
          <a:prstGeom prst="rect">
            <a:avLst/>
          </a:prstGeom>
        </p:spPr>
        <p:txBody>
          <a:bodyPr anchor="t" rtlCol="false" tIns="0" lIns="0" bIns="0" rIns="0">
            <a:spAutoFit/>
          </a:bodyPr>
          <a:lstStyle/>
          <a:p>
            <a:pPr algn="ctr">
              <a:lnSpc>
                <a:spcPts val="7000"/>
              </a:lnSpc>
            </a:pPr>
            <a:r>
              <a:rPr lang="en-US" sz="5000">
                <a:solidFill>
                  <a:srgbClr val="000000"/>
                </a:solidFill>
                <a:latin typeface="Dreaming Outloud Script"/>
                <a:ea typeface="Dreaming Outloud Script"/>
                <a:cs typeface="Dreaming Outloud Script"/>
                <a:sym typeface="Dreaming Outloud Script"/>
              </a:rPr>
              <a:t>que tienen que traer</a:t>
            </a:r>
          </a:p>
        </p:txBody>
      </p:sp>
      <p:grpSp>
        <p:nvGrpSpPr>
          <p:cNvPr name="Group 22" id="22"/>
          <p:cNvGrpSpPr/>
          <p:nvPr/>
        </p:nvGrpSpPr>
        <p:grpSpPr>
          <a:xfrm rot="0">
            <a:off x="4001908" y="976006"/>
            <a:ext cx="10500788" cy="2110094"/>
            <a:chOff x="0" y="0"/>
            <a:chExt cx="14001051" cy="2813458"/>
          </a:xfrm>
        </p:grpSpPr>
        <p:sp>
          <p:nvSpPr>
            <p:cNvPr name="TextBox 23" id="23"/>
            <p:cNvSpPr txBox="true"/>
            <p:nvPr/>
          </p:nvSpPr>
          <p:spPr>
            <a:xfrm rot="0">
              <a:off x="0" y="-275855"/>
              <a:ext cx="1359919" cy="3088942"/>
            </a:xfrm>
            <a:prstGeom prst="rect">
              <a:avLst/>
            </a:prstGeom>
          </p:spPr>
          <p:txBody>
            <a:bodyPr anchor="t" rtlCol="false" tIns="0" lIns="0" bIns="0" rIns="0">
              <a:spAutoFit/>
            </a:bodyPr>
            <a:lstStyle/>
            <a:p>
              <a:pPr algn="ctr">
                <a:lnSpc>
                  <a:spcPts val="19382"/>
                </a:lnSpc>
                <a:spcBef>
                  <a:spcPct val="0"/>
                </a:spcBef>
              </a:pPr>
              <a:r>
                <a:rPr lang="en-US" sz="13844">
                  <a:solidFill>
                    <a:srgbClr val="ED90EC"/>
                  </a:solidFill>
                  <a:latin typeface="Kent"/>
                  <a:ea typeface="Kent"/>
                  <a:cs typeface="Kent"/>
                  <a:sym typeface="Kent"/>
                </a:rPr>
                <a:t>M</a:t>
              </a:r>
            </a:p>
          </p:txBody>
        </p:sp>
        <p:sp>
          <p:nvSpPr>
            <p:cNvPr name="TextBox 24" id="24"/>
            <p:cNvSpPr txBox="true"/>
            <p:nvPr/>
          </p:nvSpPr>
          <p:spPr>
            <a:xfrm rot="0">
              <a:off x="1981777" y="-275484"/>
              <a:ext cx="1580396" cy="3088942"/>
            </a:xfrm>
            <a:prstGeom prst="rect">
              <a:avLst/>
            </a:prstGeom>
          </p:spPr>
          <p:txBody>
            <a:bodyPr anchor="t" rtlCol="false" tIns="0" lIns="0" bIns="0" rIns="0">
              <a:spAutoFit/>
            </a:bodyPr>
            <a:lstStyle/>
            <a:p>
              <a:pPr algn="ctr">
                <a:lnSpc>
                  <a:spcPts val="19382"/>
                </a:lnSpc>
                <a:spcBef>
                  <a:spcPct val="0"/>
                </a:spcBef>
              </a:pPr>
              <a:r>
                <a:rPr lang="en-US" sz="13844">
                  <a:solidFill>
                    <a:srgbClr val="C1AFFF"/>
                  </a:solidFill>
                  <a:latin typeface="Kent"/>
                  <a:ea typeface="Kent"/>
                  <a:cs typeface="Kent"/>
                  <a:sym typeface="Kent"/>
                </a:rPr>
                <a:t>A</a:t>
              </a:r>
            </a:p>
          </p:txBody>
        </p:sp>
        <p:sp>
          <p:nvSpPr>
            <p:cNvPr name="TextBox 25" id="25"/>
            <p:cNvSpPr txBox="true"/>
            <p:nvPr/>
          </p:nvSpPr>
          <p:spPr>
            <a:xfrm rot="0">
              <a:off x="3343529" y="-275484"/>
              <a:ext cx="1337374" cy="3088942"/>
            </a:xfrm>
            <a:prstGeom prst="rect">
              <a:avLst/>
            </a:prstGeom>
          </p:spPr>
          <p:txBody>
            <a:bodyPr anchor="t" rtlCol="false" tIns="0" lIns="0" bIns="0" rIns="0">
              <a:spAutoFit/>
            </a:bodyPr>
            <a:lstStyle/>
            <a:p>
              <a:pPr algn="ctr">
                <a:lnSpc>
                  <a:spcPts val="19382"/>
                </a:lnSpc>
                <a:spcBef>
                  <a:spcPct val="0"/>
                </a:spcBef>
              </a:pPr>
              <a:r>
                <a:rPr lang="en-US" sz="13844">
                  <a:solidFill>
                    <a:srgbClr val="9FEAFF"/>
                  </a:solidFill>
                  <a:latin typeface="Kent"/>
                  <a:ea typeface="Kent"/>
                  <a:cs typeface="Kent"/>
                  <a:sym typeface="Kent"/>
                </a:rPr>
                <a:t>T</a:t>
              </a:r>
            </a:p>
          </p:txBody>
        </p:sp>
        <p:sp>
          <p:nvSpPr>
            <p:cNvPr name="TextBox 26" id="26"/>
            <p:cNvSpPr txBox="true"/>
            <p:nvPr/>
          </p:nvSpPr>
          <p:spPr>
            <a:xfrm rot="0">
              <a:off x="4659202" y="-275484"/>
              <a:ext cx="1404385" cy="3088942"/>
            </a:xfrm>
            <a:prstGeom prst="rect">
              <a:avLst/>
            </a:prstGeom>
          </p:spPr>
          <p:txBody>
            <a:bodyPr anchor="t" rtlCol="false" tIns="0" lIns="0" bIns="0" rIns="0">
              <a:spAutoFit/>
            </a:bodyPr>
            <a:lstStyle/>
            <a:p>
              <a:pPr algn="ctr">
                <a:lnSpc>
                  <a:spcPts val="19382"/>
                </a:lnSpc>
                <a:spcBef>
                  <a:spcPct val="0"/>
                </a:spcBef>
              </a:pPr>
              <a:r>
                <a:rPr lang="en-US" sz="13844">
                  <a:solidFill>
                    <a:srgbClr val="5EDABF"/>
                  </a:solidFill>
                  <a:latin typeface="Kent"/>
                  <a:ea typeface="Kent"/>
                  <a:cs typeface="Kent"/>
                  <a:sym typeface="Kent"/>
                </a:rPr>
                <a:t>E</a:t>
              </a:r>
            </a:p>
          </p:txBody>
        </p:sp>
        <p:sp>
          <p:nvSpPr>
            <p:cNvPr name="TextBox 27" id="27"/>
            <p:cNvSpPr txBox="true"/>
            <p:nvPr/>
          </p:nvSpPr>
          <p:spPr>
            <a:xfrm rot="0">
              <a:off x="6255794" y="-275484"/>
              <a:ext cx="1535745" cy="3088942"/>
            </a:xfrm>
            <a:prstGeom prst="rect">
              <a:avLst/>
            </a:prstGeom>
          </p:spPr>
          <p:txBody>
            <a:bodyPr anchor="t" rtlCol="false" tIns="0" lIns="0" bIns="0" rIns="0">
              <a:spAutoFit/>
            </a:bodyPr>
            <a:lstStyle/>
            <a:p>
              <a:pPr algn="ctr">
                <a:lnSpc>
                  <a:spcPts val="19382"/>
                </a:lnSpc>
                <a:spcBef>
                  <a:spcPct val="0"/>
                </a:spcBef>
              </a:pPr>
              <a:r>
                <a:rPr lang="en-US" sz="13844">
                  <a:solidFill>
                    <a:srgbClr val="FFD978"/>
                  </a:solidFill>
                  <a:latin typeface="Kent"/>
                  <a:ea typeface="Kent"/>
                  <a:cs typeface="Kent"/>
                  <a:sym typeface="Kent"/>
                </a:rPr>
                <a:t>R</a:t>
              </a:r>
            </a:p>
          </p:txBody>
        </p:sp>
        <p:sp>
          <p:nvSpPr>
            <p:cNvPr name="TextBox 28" id="28"/>
            <p:cNvSpPr txBox="true"/>
            <p:nvPr/>
          </p:nvSpPr>
          <p:spPr>
            <a:xfrm rot="0">
              <a:off x="7466138" y="-275855"/>
              <a:ext cx="1413649" cy="3088572"/>
            </a:xfrm>
            <a:prstGeom prst="rect">
              <a:avLst/>
            </a:prstGeom>
          </p:spPr>
          <p:txBody>
            <a:bodyPr anchor="t" rtlCol="false" tIns="0" lIns="0" bIns="0" rIns="0">
              <a:spAutoFit/>
            </a:bodyPr>
            <a:lstStyle/>
            <a:p>
              <a:pPr algn="ctr">
                <a:lnSpc>
                  <a:spcPts val="19382"/>
                </a:lnSpc>
                <a:spcBef>
                  <a:spcPct val="0"/>
                </a:spcBef>
              </a:pPr>
              <a:r>
                <a:rPr lang="en-US" sz="13844">
                  <a:solidFill>
                    <a:srgbClr val="F8AF74"/>
                  </a:solidFill>
                  <a:latin typeface="Kent"/>
                  <a:ea typeface="Kent"/>
                  <a:cs typeface="Kent"/>
                  <a:sym typeface="Kent"/>
                </a:rPr>
                <a:t>i</a:t>
              </a:r>
            </a:p>
          </p:txBody>
        </p:sp>
        <p:sp>
          <p:nvSpPr>
            <p:cNvPr name="TextBox 29" id="29"/>
            <p:cNvSpPr txBox="true"/>
            <p:nvPr/>
          </p:nvSpPr>
          <p:spPr>
            <a:xfrm rot="0">
              <a:off x="8562944" y="-275484"/>
              <a:ext cx="1413649" cy="3088942"/>
            </a:xfrm>
            <a:prstGeom prst="rect">
              <a:avLst/>
            </a:prstGeom>
          </p:spPr>
          <p:txBody>
            <a:bodyPr anchor="t" rtlCol="false" tIns="0" lIns="0" bIns="0" rIns="0">
              <a:spAutoFit/>
            </a:bodyPr>
            <a:lstStyle/>
            <a:p>
              <a:pPr algn="ctr">
                <a:lnSpc>
                  <a:spcPts val="19382"/>
                </a:lnSpc>
                <a:spcBef>
                  <a:spcPct val="0"/>
                </a:spcBef>
              </a:pPr>
              <a:r>
                <a:rPr lang="en-US" sz="13844">
                  <a:solidFill>
                    <a:srgbClr val="ED90EC"/>
                  </a:solidFill>
                  <a:latin typeface="Kent"/>
                  <a:ea typeface="Kent"/>
                  <a:cs typeface="Kent"/>
                  <a:sym typeface="Kent"/>
                </a:rPr>
                <a:t>A</a:t>
              </a:r>
            </a:p>
          </p:txBody>
        </p:sp>
        <p:sp>
          <p:nvSpPr>
            <p:cNvPr name="TextBox 30" id="30"/>
            <p:cNvSpPr txBox="true"/>
            <p:nvPr/>
          </p:nvSpPr>
          <p:spPr>
            <a:xfrm rot="0">
              <a:off x="9777731" y="-275484"/>
              <a:ext cx="1413649" cy="3088942"/>
            </a:xfrm>
            <a:prstGeom prst="rect">
              <a:avLst/>
            </a:prstGeom>
          </p:spPr>
          <p:txBody>
            <a:bodyPr anchor="t" rtlCol="false" tIns="0" lIns="0" bIns="0" rIns="0">
              <a:spAutoFit/>
            </a:bodyPr>
            <a:lstStyle/>
            <a:p>
              <a:pPr algn="ctr">
                <a:lnSpc>
                  <a:spcPts val="19382"/>
                </a:lnSpc>
                <a:spcBef>
                  <a:spcPct val="0"/>
                </a:spcBef>
              </a:pPr>
              <a:r>
                <a:rPr lang="en-US" sz="13844">
                  <a:solidFill>
                    <a:srgbClr val="C992E3"/>
                  </a:solidFill>
                  <a:latin typeface="Kent"/>
                  <a:ea typeface="Kent"/>
                  <a:cs typeface="Kent"/>
                  <a:sym typeface="Kent"/>
                </a:rPr>
                <a:t>L</a:t>
              </a:r>
            </a:p>
          </p:txBody>
        </p:sp>
        <p:sp>
          <p:nvSpPr>
            <p:cNvPr name="TextBox 31" id="31"/>
            <p:cNvSpPr txBox="true"/>
            <p:nvPr/>
          </p:nvSpPr>
          <p:spPr>
            <a:xfrm rot="0">
              <a:off x="11068792" y="-276225"/>
              <a:ext cx="1337374" cy="3088942"/>
            </a:xfrm>
            <a:prstGeom prst="rect">
              <a:avLst/>
            </a:prstGeom>
          </p:spPr>
          <p:txBody>
            <a:bodyPr anchor="t" rtlCol="false" tIns="0" lIns="0" bIns="0" rIns="0">
              <a:spAutoFit/>
            </a:bodyPr>
            <a:lstStyle/>
            <a:p>
              <a:pPr algn="ctr">
                <a:lnSpc>
                  <a:spcPts val="19382"/>
                </a:lnSpc>
                <a:spcBef>
                  <a:spcPct val="0"/>
                </a:spcBef>
              </a:pPr>
              <a:r>
                <a:rPr lang="en-US" sz="13844">
                  <a:solidFill>
                    <a:srgbClr val="9FEAFF"/>
                  </a:solidFill>
                  <a:latin typeface="Kent"/>
                  <a:ea typeface="Kent"/>
                  <a:cs typeface="Kent"/>
                  <a:sym typeface="Kent"/>
                </a:rPr>
                <a:t>E</a:t>
              </a:r>
            </a:p>
          </p:txBody>
        </p:sp>
        <p:sp>
          <p:nvSpPr>
            <p:cNvPr name="TextBox 32" id="32"/>
            <p:cNvSpPr txBox="true"/>
            <p:nvPr/>
          </p:nvSpPr>
          <p:spPr>
            <a:xfrm rot="0">
              <a:off x="12596667" y="-275484"/>
              <a:ext cx="1404385" cy="3088942"/>
            </a:xfrm>
            <a:prstGeom prst="rect">
              <a:avLst/>
            </a:prstGeom>
          </p:spPr>
          <p:txBody>
            <a:bodyPr anchor="t" rtlCol="false" tIns="0" lIns="0" bIns="0" rIns="0">
              <a:spAutoFit/>
            </a:bodyPr>
            <a:lstStyle/>
            <a:p>
              <a:pPr algn="ctr">
                <a:lnSpc>
                  <a:spcPts val="19382"/>
                </a:lnSpc>
                <a:spcBef>
                  <a:spcPct val="0"/>
                </a:spcBef>
              </a:pPr>
              <a:r>
                <a:rPr lang="en-US" sz="13844">
                  <a:solidFill>
                    <a:srgbClr val="5EDABF"/>
                  </a:solidFill>
                  <a:latin typeface="Kent"/>
                  <a:ea typeface="Kent"/>
                  <a:cs typeface="Kent"/>
                  <a:sym typeface="Kent"/>
                </a:rPr>
                <a:t>S</a:t>
              </a:r>
            </a:p>
          </p:txBody>
        </p:sp>
      </p:grpSp>
      <p:sp>
        <p:nvSpPr>
          <p:cNvPr name="TextBox 33" id="33"/>
          <p:cNvSpPr txBox="true"/>
          <p:nvPr/>
        </p:nvSpPr>
        <p:spPr>
          <a:xfrm rot="0">
            <a:off x="1028700" y="3323590"/>
            <a:ext cx="16046448" cy="5934710"/>
          </a:xfrm>
          <a:prstGeom prst="rect">
            <a:avLst/>
          </a:prstGeom>
        </p:spPr>
        <p:txBody>
          <a:bodyPr anchor="t" rtlCol="false" tIns="0" lIns="0" bIns="0" rIns="0">
            <a:spAutoFit/>
          </a:bodyPr>
          <a:lstStyle/>
          <a:p>
            <a:pPr algn="l" marL="561342" indent="-280671" lvl="1">
              <a:lnSpc>
                <a:spcPts val="3640"/>
              </a:lnSpc>
              <a:buFont typeface="Arial"/>
              <a:buChar char="•"/>
            </a:pPr>
            <a:r>
              <a:rPr lang="en-US" sz="2600">
                <a:solidFill>
                  <a:srgbClr val="000000"/>
                </a:solidFill>
                <a:latin typeface="Manjari"/>
                <a:ea typeface="Manjari"/>
                <a:cs typeface="Manjari"/>
                <a:sym typeface="Manjari"/>
              </a:rPr>
              <a:t>Autorizaciones firmadas y entrevista inicial.</a:t>
            </a:r>
          </a:p>
          <a:p>
            <a:pPr algn="l" marL="561342" indent="-280671" lvl="1">
              <a:lnSpc>
                <a:spcPts val="3640"/>
              </a:lnSpc>
              <a:buFont typeface="Arial"/>
              <a:buChar char="•"/>
            </a:pPr>
            <a:r>
              <a:rPr lang="en-US" sz="2600">
                <a:solidFill>
                  <a:srgbClr val="000000"/>
                </a:solidFill>
                <a:latin typeface="Manjari"/>
                <a:ea typeface="Manjari"/>
                <a:cs typeface="Manjari"/>
                <a:sym typeface="Manjari"/>
              </a:rPr>
              <a:t>6 fotos de carnet y 1 foto de familia.</a:t>
            </a:r>
          </a:p>
          <a:p>
            <a:pPr algn="l" marL="561342" indent="-280671" lvl="1">
              <a:lnSpc>
                <a:spcPts val="3640"/>
              </a:lnSpc>
              <a:buFont typeface="Arial"/>
              <a:buChar char="•"/>
            </a:pPr>
            <a:r>
              <a:rPr lang="en-US" sz="2600">
                <a:solidFill>
                  <a:srgbClr val="000000"/>
                </a:solidFill>
                <a:latin typeface="Manjari"/>
                <a:ea typeface="Manjari"/>
                <a:cs typeface="Manjari"/>
                <a:sym typeface="Manjari"/>
              </a:rPr>
              <a:t>Taza con asa para beber agua (marcada). El viernes irá a casa para lavar.</a:t>
            </a:r>
          </a:p>
          <a:p>
            <a:pPr algn="l" marL="561342" indent="-280671" lvl="1">
              <a:lnSpc>
                <a:spcPts val="3640"/>
              </a:lnSpc>
              <a:buFont typeface="Arial"/>
              <a:buChar char="•"/>
            </a:pPr>
            <a:r>
              <a:rPr lang="en-US" sz="2600">
                <a:solidFill>
                  <a:srgbClr val="000000"/>
                </a:solidFill>
                <a:latin typeface="Manjari"/>
                <a:ea typeface="Manjari"/>
                <a:cs typeface="Manjari"/>
                <a:sym typeface="Manjari"/>
              </a:rPr>
              <a:t>Mochila de cambio</a:t>
            </a:r>
            <a:r>
              <a:rPr lang="en-US" sz="2600">
                <a:solidFill>
                  <a:srgbClr val="000000"/>
                </a:solidFill>
                <a:latin typeface="Manjari"/>
                <a:ea typeface="Manjari"/>
                <a:cs typeface="Manjari"/>
                <a:sym typeface="Manjari"/>
              </a:rPr>
              <a:t>: Se quedará siempre en clase, con una muda completa.</a:t>
            </a:r>
          </a:p>
          <a:p>
            <a:pPr algn="l" marL="561342" indent="-280671" lvl="1">
              <a:lnSpc>
                <a:spcPts val="3640"/>
              </a:lnSpc>
              <a:buFont typeface="Arial"/>
              <a:buChar char="•"/>
            </a:pPr>
            <a:r>
              <a:rPr lang="en-US" sz="2600">
                <a:solidFill>
                  <a:srgbClr val="000000"/>
                </a:solidFill>
                <a:latin typeface="Manjari"/>
                <a:ea typeface="Manjari"/>
                <a:cs typeface="Manjari"/>
                <a:sym typeface="Manjari"/>
              </a:rPr>
              <a:t>Mochila: La traerán diariamente (que sea sin ruedas). En ella llevarán el almuerzo (Preferiblemente fruta todos los días y evitar bollería) y la agenda.</a:t>
            </a:r>
          </a:p>
          <a:p>
            <a:pPr algn="l" marL="561342" indent="-280671" lvl="1">
              <a:lnSpc>
                <a:spcPts val="3640"/>
              </a:lnSpc>
              <a:buFont typeface="Arial"/>
              <a:buChar char="•"/>
            </a:pPr>
            <a:r>
              <a:rPr lang="en-US" sz="2600">
                <a:solidFill>
                  <a:srgbClr val="000000"/>
                </a:solidFill>
                <a:latin typeface="Manjari"/>
                <a:ea typeface="Manjari"/>
                <a:cs typeface="Manjari"/>
                <a:sym typeface="Manjari"/>
              </a:rPr>
              <a:t>Almohada: para dormir la siesta. Comen a las 13.00h y duermen la siesta de 14.00h a 15.00h.</a:t>
            </a:r>
            <a:r>
              <a:rPr lang="en-US" sz="2600">
                <a:solidFill>
                  <a:srgbClr val="000000"/>
                </a:solidFill>
                <a:latin typeface="Manjari"/>
                <a:ea typeface="Manjari"/>
                <a:cs typeface="Manjari"/>
                <a:sym typeface="Manjari"/>
              </a:rPr>
              <a:t> </a:t>
            </a:r>
          </a:p>
          <a:p>
            <a:pPr algn="l" marL="561342" indent="-280671" lvl="1">
              <a:lnSpc>
                <a:spcPts val="3640"/>
              </a:lnSpc>
              <a:buFont typeface="Arial"/>
              <a:buChar char="•"/>
            </a:pPr>
            <a:r>
              <a:rPr lang="en-US" sz="2600">
                <a:solidFill>
                  <a:srgbClr val="000000"/>
                </a:solidFill>
                <a:latin typeface="Manjari"/>
                <a:ea typeface="Manjari"/>
                <a:cs typeface="Manjari"/>
                <a:sym typeface="Manjari"/>
              </a:rPr>
              <a:t>Baby marcado, con nombre visible y por fuera. Los niños con alergias alimenticias deberán llevar una cinta roja cosida delante. Se lo llevarán a casa todos los días. Y lo traerán puesto de casa.</a:t>
            </a:r>
          </a:p>
          <a:p>
            <a:pPr algn="l" marL="561342" indent="-280671" lvl="1">
              <a:lnSpc>
                <a:spcPts val="3640"/>
              </a:lnSpc>
              <a:buFont typeface="Arial"/>
              <a:buChar char="•"/>
            </a:pPr>
            <a:r>
              <a:rPr lang="en-US" sz="2600">
                <a:solidFill>
                  <a:srgbClr val="000000"/>
                </a:solidFill>
                <a:latin typeface="Manjari"/>
                <a:ea typeface="Manjari"/>
                <a:cs typeface="Manjari"/>
                <a:sym typeface="Manjari"/>
              </a:rPr>
              <a:t>No tienen que traer libros de texto ya que no trabajamos con fichas.</a:t>
            </a:r>
          </a:p>
          <a:p>
            <a:pPr algn="l" marL="561342" indent="-280671" lvl="1">
              <a:lnSpc>
                <a:spcPts val="3640"/>
              </a:lnSpc>
              <a:buFont typeface="Arial"/>
              <a:buChar char="•"/>
            </a:pPr>
            <a:r>
              <a:rPr lang="en-US" sz="2600">
                <a:solidFill>
                  <a:srgbClr val="000000"/>
                </a:solidFill>
                <a:latin typeface="Manjari"/>
                <a:ea typeface="Manjari"/>
                <a:cs typeface="Manjari"/>
                <a:sym typeface="Manjari"/>
              </a:rPr>
              <a:t>El resto del material se lo proporciona el centro. Vosotros pagaréis una cuota trimestral.</a:t>
            </a:r>
          </a:p>
          <a:p>
            <a:pPr algn="l">
              <a:lnSpc>
                <a:spcPts val="3640"/>
              </a:lnSpc>
            </a:pPr>
          </a:p>
          <a:p>
            <a:pPr algn="l">
              <a:lnSpc>
                <a:spcPts val="3640"/>
              </a:lnSpc>
              <a:spcBef>
                <a:spcPct val="0"/>
              </a:spcBef>
            </a:pPr>
          </a:p>
        </p:txBody>
      </p:sp>
      <p:sp>
        <p:nvSpPr>
          <p:cNvPr name="TextBox 34" id="34"/>
          <p:cNvSpPr txBox="true"/>
          <p:nvPr/>
        </p:nvSpPr>
        <p:spPr>
          <a:xfrm rot="0">
            <a:off x="1429457" y="8588375"/>
            <a:ext cx="15645691" cy="669925"/>
          </a:xfrm>
          <a:prstGeom prst="rect">
            <a:avLst/>
          </a:prstGeom>
        </p:spPr>
        <p:txBody>
          <a:bodyPr anchor="t" rtlCol="false" tIns="0" lIns="0" bIns="0" rIns="0">
            <a:spAutoFit/>
          </a:bodyPr>
          <a:lstStyle/>
          <a:p>
            <a:pPr algn="ctr">
              <a:lnSpc>
                <a:spcPts val="5599"/>
              </a:lnSpc>
              <a:spcBef>
                <a:spcPct val="0"/>
              </a:spcBef>
            </a:pPr>
            <a:r>
              <a:rPr lang="en-US" sz="3999">
                <a:solidFill>
                  <a:srgbClr val="000000"/>
                </a:solidFill>
                <a:latin typeface="Dreaming Outloud Script"/>
                <a:ea typeface="Dreaming Outloud Script"/>
                <a:cs typeface="Dreaming Outloud Script"/>
                <a:sym typeface="Dreaming Outloud Script"/>
              </a:rPr>
              <a:t>Todo lo que traigan al colegio tiene que ir marcado con el nombre</a:t>
            </a:r>
          </a:p>
        </p:txBody>
      </p:sp>
    </p:spTree>
  </p:cSld>
  <p:clrMapOvr>
    <a:masterClrMapping/>
  </p:clrMapOvr>
</p:sld>
</file>

<file path=ppt/slides/slide1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grpSp>
        <p:nvGrpSpPr>
          <p:cNvPr name="Group 2" id="2"/>
          <p:cNvGrpSpPr/>
          <p:nvPr/>
        </p:nvGrpSpPr>
        <p:grpSpPr>
          <a:xfrm rot="0">
            <a:off x="-963384" y="-222132"/>
            <a:ext cx="20212555" cy="2183143"/>
            <a:chOff x="0" y="0"/>
            <a:chExt cx="5706493" cy="616354"/>
          </a:xfrm>
        </p:grpSpPr>
        <p:sp>
          <p:nvSpPr>
            <p:cNvPr name="Freeform 3" id="3"/>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FF8BC0">
                <a:alpha val="69804"/>
              </a:srgbClr>
            </a:solidFill>
          </p:spPr>
        </p:sp>
        <p:sp>
          <p:nvSpPr>
            <p:cNvPr name="TextBox 4" id="4"/>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5" id="5"/>
          <p:cNvGrpSpPr/>
          <p:nvPr/>
        </p:nvGrpSpPr>
        <p:grpSpPr>
          <a:xfrm rot="0">
            <a:off x="-963384" y="1961011"/>
            <a:ext cx="20212555" cy="2183143"/>
            <a:chOff x="0" y="0"/>
            <a:chExt cx="5706493" cy="616354"/>
          </a:xfrm>
        </p:grpSpPr>
        <p:sp>
          <p:nvSpPr>
            <p:cNvPr name="Freeform 6" id="6"/>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FADA8F">
                <a:alpha val="69804"/>
              </a:srgbClr>
            </a:solidFill>
          </p:spPr>
        </p:sp>
        <p:sp>
          <p:nvSpPr>
            <p:cNvPr name="TextBox 7" id="7"/>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8" id="8"/>
          <p:cNvGrpSpPr/>
          <p:nvPr/>
        </p:nvGrpSpPr>
        <p:grpSpPr>
          <a:xfrm rot="0">
            <a:off x="-963384" y="4144154"/>
            <a:ext cx="20212555" cy="2183143"/>
            <a:chOff x="0" y="0"/>
            <a:chExt cx="5706493" cy="616354"/>
          </a:xfrm>
        </p:grpSpPr>
        <p:sp>
          <p:nvSpPr>
            <p:cNvPr name="Freeform 9" id="9"/>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85DAB1">
                <a:alpha val="69804"/>
              </a:srgbClr>
            </a:solidFill>
          </p:spPr>
        </p:sp>
        <p:sp>
          <p:nvSpPr>
            <p:cNvPr name="TextBox 10" id="10"/>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11" id="11"/>
          <p:cNvGrpSpPr/>
          <p:nvPr/>
        </p:nvGrpSpPr>
        <p:grpSpPr>
          <a:xfrm rot="0">
            <a:off x="-963384" y="6327297"/>
            <a:ext cx="20212555" cy="2183143"/>
            <a:chOff x="0" y="0"/>
            <a:chExt cx="5706493" cy="616354"/>
          </a:xfrm>
        </p:grpSpPr>
        <p:sp>
          <p:nvSpPr>
            <p:cNvPr name="Freeform 12" id="12"/>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48C8CB">
                <a:alpha val="69804"/>
              </a:srgbClr>
            </a:solidFill>
          </p:spPr>
        </p:sp>
        <p:sp>
          <p:nvSpPr>
            <p:cNvPr name="TextBox 13" id="13"/>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14" id="14"/>
          <p:cNvGrpSpPr/>
          <p:nvPr/>
        </p:nvGrpSpPr>
        <p:grpSpPr>
          <a:xfrm rot="0">
            <a:off x="-963384" y="8506158"/>
            <a:ext cx="20212555" cy="2183143"/>
            <a:chOff x="0" y="0"/>
            <a:chExt cx="5706493" cy="616354"/>
          </a:xfrm>
        </p:grpSpPr>
        <p:sp>
          <p:nvSpPr>
            <p:cNvPr name="Freeform 15" id="15"/>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A0A4E3">
                <a:alpha val="69804"/>
              </a:srgbClr>
            </a:solidFill>
          </p:spPr>
        </p:sp>
        <p:sp>
          <p:nvSpPr>
            <p:cNvPr name="TextBox 16" id="16"/>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17" id="17"/>
          <p:cNvGrpSpPr/>
          <p:nvPr/>
        </p:nvGrpSpPr>
        <p:grpSpPr>
          <a:xfrm rot="0">
            <a:off x="758113" y="659231"/>
            <a:ext cx="16771774" cy="8968539"/>
            <a:chOff x="0" y="0"/>
            <a:chExt cx="4417257" cy="2362084"/>
          </a:xfrm>
        </p:grpSpPr>
        <p:sp>
          <p:nvSpPr>
            <p:cNvPr name="Freeform 18" id="18"/>
            <p:cNvSpPr/>
            <p:nvPr/>
          </p:nvSpPr>
          <p:spPr>
            <a:xfrm flipH="false" flipV="false" rot="0">
              <a:off x="0" y="0"/>
              <a:ext cx="4417258" cy="2362084"/>
            </a:xfrm>
            <a:custGeom>
              <a:avLst/>
              <a:gdLst/>
              <a:ahLst/>
              <a:cxnLst/>
              <a:rect r="r" b="b" t="t" l="l"/>
              <a:pathLst>
                <a:path h="2362084" w="4417258">
                  <a:moveTo>
                    <a:pt x="23542" y="0"/>
                  </a:moveTo>
                  <a:lnTo>
                    <a:pt x="4393716" y="0"/>
                  </a:lnTo>
                  <a:cubicBezTo>
                    <a:pt x="4406717" y="0"/>
                    <a:pt x="4417258" y="10540"/>
                    <a:pt x="4417258" y="23542"/>
                  </a:cubicBezTo>
                  <a:lnTo>
                    <a:pt x="4417258" y="2338543"/>
                  </a:lnTo>
                  <a:cubicBezTo>
                    <a:pt x="4417258" y="2351544"/>
                    <a:pt x="4406717" y="2362084"/>
                    <a:pt x="4393716" y="2362084"/>
                  </a:cubicBezTo>
                  <a:lnTo>
                    <a:pt x="23542" y="2362084"/>
                  </a:lnTo>
                  <a:cubicBezTo>
                    <a:pt x="10540" y="2362084"/>
                    <a:pt x="0" y="2351544"/>
                    <a:pt x="0" y="2338543"/>
                  </a:cubicBezTo>
                  <a:lnTo>
                    <a:pt x="0" y="23542"/>
                  </a:lnTo>
                  <a:cubicBezTo>
                    <a:pt x="0" y="10540"/>
                    <a:pt x="10540" y="0"/>
                    <a:pt x="23542" y="0"/>
                  </a:cubicBezTo>
                  <a:close/>
                </a:path>
              </a:pathLst>
            </a:custGeom>
            <a:solidFill>
              <a:srgbClr val="FFFFFF"/>
            </a:solidFill>
            <a:ln w="190500" cap="rnd">
              <a:solidFill>
                <a:srgbClr val="999797"/>
              </a:solidFill>
              <a:prstDash val="solid"/>
              <a:round/>
            </a:ln>
          </p:spPr>
        </p:sp>
        <p:sp>
          <p:nvSpPr>
            <p:cNvPr name="TextBox 19" id="19"/>
            <p:cNvSpPr txBox="true"/>
            <p:nvPr/>
          </p:nvSpPr>
          <p:spPr>
            <a:xfrm>
              <a:off x="0" y="-38100"/>
              <a:ext cx="4417257" cy="2400184"/>
            </a:xfrm>
            <a:prstGeom prst="rect">
              <a:avLst/>
            </a:prstGeom>
          </p:spPr>
          <p:txBody>
            <a:bodyPr anchor="ctr" rtlCol="false" tIns="50800" lIns="50800" bIns="50800" rIns="50800"/>
            <a:lstStyle/>
            <a:p>
              <a:pPr algn="ctr">
                <a:lnSpc>
                  <a:spcPts val="2659"/>
                </a:lnSpc>
              </a:pPr>
            </a:p>
          </p:txBody>
        </p:sp>
      </p:grpSp>
      <p:sp>
        <p:nvSpPr>
          <p:cNvPr name="TextBox 20" id="20"/>
          <p:cNvSpPr txBox="true"/>
          <p:nvPr/>
        </p:nvSpPr>
        <p:spPr>
          <a:xfrm rot="0">
            <a:off x="1028700" y="666819"/>
            <a:ext cx="1019939" cy="2385763"/>
          </a:xfrm>
          <a:prstGeom prst="rect">
            <a:avLst/>
          </a:prstGeom>
        </p:spPr>
        <p:txBody>
          <a:bodyPr anchor="t" rtlCol="false" tIns="0" lIns="0" bIns="0" rIns="0">
            <a:spAutoFit/>
          </a:bodyPr>
          <a:lstStyle/>
          <a:p>
            <a:pPr algn="ctr">
              <a:lnSpc>
                <a:spcPts val="19382"/>
              </a:lnSpc>
              <a:spcBef>
                <a:spcPct val="0"/>
              </a:spcBef>
            </a:pPr>
            <a:r>
              <a:rPr lang="en-US" sz="13844">
                <a:solidFill>
                  <a:srgbClr val="ED90EC"/>
                </a:solidFill>
                <a:latin typeface="Kent"/>
                <a:ea typeface="Kent"/>
                <a:cs typeface="Kent"/>
                <a:sym typeface="Kent"/>
              </a:rPr>
              <a:t>R</a:t>
            </a:r>
          </a:p>
        </p:txBody>
      </p:sp>
      <p:sp>
        <p:nvSpPr>
          <p:cNvPr name="TextBox 21" id="21"/>
          <p:cNvSpPr txBox="true"/>
          <p:nvPr/>
        </p:nvSpPr>
        <p:spPr>
          <a:xfrm rot="0">
            <a:off x="2048639" y="666819"/>
            <a:ext cx="1185297" cy="2385763"/>
          </a:xfrm>
          <a:prstGeom prst="rect">
            <a:avLst/>
          </a:prstGeom>
        </p:spPr>
        <p:txBody>
          <a:bodyPr anchor="t" rtlCol="false" tIns="0" lIns="0" bIns="0" rIns="0">
            <a:spAutoFit/>
          </a:bodyPr>
          <a:lstStyle/>
          <a:p>
            <a:pPr algn="ctr">
              <a:lnSpc>
                <a:spcPts val="19382"/>
              </a:lnSpc>
              <a:spcBef>
                <a:spcPct val="0"/>
              </a:spcBef>
            </a:pPr>
            <a:r>
              <a:rPr lang="en-US" sz="13844">
                <a:solidFill>
                  <a:srgbClr val="C1AFFF"/>
                </a:solidFill>
                <a:latin typeface="Kent"/>
                <a:ea typeface="Kent"/>
                <a:cs typeface="Kent"/>
                <a:sym typeface="Kent"/>
              </a:rPr>
              <a:t>E</a:t>
            </a:r>
          </a:p>
        </p:txBody>
      </p:sp>
      <p:sp>
        <p:nvSpPr>
          <p:cNvPr name="TextBox 22" id="22"/>
          <p:cNvSpPr txBox="true"/>
          <p:nvPr/>
        </p:nvSpPr>
        <p:spPr>
          <a:xfrm rot="0">
            <a:off x="3096706" y="666819"/>
            <a:ext cx="1003031" cy="2385763"/>
          </a:xfrm>
          <a:prstGeom prst="rect">
            <a:avLst/>
          </a:prstGeom>
        </p:spPr>
        <p:txBody>
          <a:bodyPr anchor="t" rtlCol="false" tIns="0" lIns="0" bIns="0" rIns="0">
            <a:spAutoFit/>
          </a:bodyPr>
          <a:lstStyle/>
          <a:p>
            <a:pPr algn="ctr">
              <a:lnSpc>
                <a:spcPts val="19382"/>
              </a:lnSpc>
              <a:spcBef>
                <a:spcPct val="0"/>
              </a:spcBef>
            </a:pPr>
            <a:r>
              <a:rPr lang="en-US" sz="13844">
                <a:solidFill>
                  <a:srgbClr val="9FEAFF"/>
                </a:solidFill>
                <a:latin typeface="Kent"/>
                <a:ea typeface="Kent"/>
                <a:cs typeface="Kent"/>
                <a:sym typeface="Kent"/>
              </a:rPr>
              <a:t>C</a:t>
            </a:r>
          </a:p>
        </p:txBody>
      </p:sp>
      <p:sp>
        <p:nvSpPr>
          <p:cNvPr name="TextBox 23" id="23"/>
          <p:cNvSpPr txBox="true"/>
          <p:nvPr/>
        </p:nvSpPr>
        <p:spPr>
          <a:xfrm rot="0">
            <a:off x="4162141" y="666819"/>
            <a:ext cx="1053289" cy="2385763"/>
          </a:xfrm>
          <a:prstGeom prst="rect">
            <a:avLst/>
          </a:prstGeom>
        </p:spPr>
        <p:txBody>
          <a:bodyPr anchor="t" rtlCol="false" tIns="0" lIns="0" bIns="0" rIns="0">
            <a:spAutoFit/>
          </a:bodyPr>
          <a:lstStyle/>
          <a:p>
            <a:pPr algn="ctr">
              <a:lnSpc>
                <a:spcPts val="19382"/>
              </a:lnSpc>
              <a:spcBef>
                <a:spcPct val="0"/>
              </a:spcBef>
            </a:pPr>
            <a:r>
              <a:rPr lang="en-US" sz="13844">
                <a:solidFill>
                  <a:srgbClr val="5EDABF"/>
                </a:solidFill>
                <a:latin typeface="Kent"/>
                <a:ea typeface="Kent"/>
                <a:cs typeface="Kent"/>
                <a:sym typeface="Kent"/>
              </a:rPr>
              <a:t>O</a:t>
            </a:r>
          </a:p>
        </p:txBody>
      </p:sp>
      <p:sp>
        <p:nvSpPr>
          <p:cNvPr name="TextBox 24" id="24"/>
          <p:cNvSpPr txBox="true"/>
          <p:nvPr/>
        </p:nvSpPr>
        <p:spPr>
          <a:xfrm rot="0">
            <a:off x="5282105" y="648199"/>
            <a:ext cx="975820" cy="2385763"/>
          </a:xfrm>
          <a:prstGeom prst="rect">
            <a:avLst/>
          </a:prstGeom>
        </p:spPr>
        <p:txBody>
          <a:bodyPr anchor="t" rtlCol="false" tIns="0" lIns="0" bIns="0" rIns="0">
            <a:spAutoFit/>
          </a:bodyPr>
          <a:lstStyle/>
          <a:p>
            <a:pPr algn="ctr">
              <a:lnSpc>
                <a:spcPts val="19382"/>
              </a:lnSpc>
              <a:spcBef>
                <a:spcPct val="0"/>
              </a:spcBef>
            </a:pPr>
            <a:r>
              <a:rPr lang="en-US" sz="13844">
                <a:solidFill>
                  <a:srgbClr val="FFD978"/>
                </a:solidFill>
                <a:latin typeface="Kent"/>
                <a:ea typeface="Kent"/>
                <a:cs typeface="Kent"/>
                <a:sym typeface="Kent"/>
              </a:rPr>
              <a:t>M</a:t>
            </a:r>
          </a:p>
        </p:txBody>
      </p:sp>
      <p:sp>
        <p:nvSpPr>
          <p:cNvPr name="TextBox 25" id="25"/>
          <p:cNvSpPr txBox="true"/>
          <p:nvPr/>
        </p:nvSpPr>
        <p:spPr>
          <a:xfrm rot="0">
            <a:off x="6699031" y="630017"/>
            <a:ext cx="1060236" cy="2385763"/>
          </a:xfrm>
          <a:prstGeom prst="rect">
            <a:avLst/>
          </a:prstGeom>
        </p:spPr>
        <p:txBody>
          <a:bodyPr anchor="t" rtlCol="false" tIns="0" lIns="0" bIns="0" rIns="0">
            <a:spAutoFit/>
          </a:bodyPr>
          <a:lstStyle/>
          <a:p>
            <a:pPr algn="ctr">
              <a:lnSpc>
                <a:spcPts val="19382"/>
              </a:lnSpc>
              <a:spcBef>
                <a:spcPct val="0"/>
              </a:spcBef>
            </a:pPr>
            <a:r>
              <a:rPr lang="en-US" sz="13844">
                <a:solidFill>
                  <a:srgbClr val="F8AF74"/>
                </a:solidFill>
                <a:latin typeface="Kent"/>
                <a:ea typeface="Kent"/>
                <a:cs typeface="Kent"/>
                <a:sym typeface="Kent"/>
              </a:rPr>
              <a:t>E</a:t>
            </a:r>
          </a:p>
        </p:txBody>
      </p:sp>
      <p:sp>
        <p:nvSpPr>
          <p:cNvPr name="TextBox 26" id="26"/>
          <p:cNvSpPr txBox="true"/>
          <p:nvPr/>
        </p:nvSpPr>
        <p:spPr>
          <a:xfrm rot="0">
            <a:off x="7759268" y="630017"/>
            <a:ext cx="1060236" cy="2385763"/>
          </a:xfrm>
          <a:prstGeom prst="rect">
            <a:avLst/>
          </a:prstGeom>
        </p:spPr>
        <p:txBody>
          <a:bodyPr anchor="t" rtlCol="false" tIns="0" lIns="0" bIns="0" rIns="0">
            <a:spAutoFit/>
          </a:bodyPr>
          <a:lstStyle/>
          <a:p>
            <a:pPr algn="ctr">
              <a:lnSpc>
                <a:spcPts val="19382"/>
              </a:lnSpc>
              <a:spcBef>
                <a:spcPct val="0"/>
              </a:spcBef>
            </a:pPr>
            <a:r>
              <a:rPr lang="en-US" sz="13844">
                <a:solidFill>
                  <a:srgbClr val="ED90EC"/>
                </a:solidFill>
                <a:latin typeface="Kent"/>
                <a:ea typeface="Kent"/>
                <a:cs typeface="Kent"/>
                <a:sym typeface="Kent"/>
              </a:rPr>
              <a:t>N</a:t>
            </a:r>
          </a:p>
        </p:txBody>
      </p:sp>
      <p:sp>
        <p:nvSpPr>
          <p:cNvPr name="TextBox 27" id="27"/>
          <p:cNvSpPr txBox="true"/>
          <p:nvPr/>
        </p:nvSpPr>
        <p:spPr>
          <a:xfrm rot="0">
            <a:off x="5770015" y="2175127"/>
            <a:ext cx="6602130" cy="863600"/>
          </a:xfrm>
          <a:prstGeom prst="rect">
            <a:avLst/>
          </a:prstGeom>
        </p:spPr>
        <p:txBody>
          <a:bodyPr anchor="t" rtlCol="false" tIns="0" lIns="0" bIns="0" rIns="0">
            <a:spAutoFit/>
          </a:bodyPr>
          <a:lstStyle/>
          <a:p>
            <a:pPr algn="ctr">
              <a:lnSpc>
                <a:spcPts val="7000"/>
              </a:lnSpc>
            </a:pPr>
            <a:r>
              <a:rPr lang="en-US" sz="5000">
                <a:solidFill>
                  <a:srgbClr val="000000"/>
                </a:solidFill>
                <a:latin typeface="Dreaming Outloud Script"/>
                <a:ea typeface="Dreaming Outloud Script"/>
                <a:cs typeface="Dreaming Outloud Script"/>
                <a:sym typeface="Dreaming Outloud Script"/>
              </a:rPr>
              <a:t>para casa</a:t>
            </a:r>
          </a:p>
        </p:txBody>
      </p:sp>
      <p:sp>
        <p:nvSpPr>
          <p:cNvPr name="TextBox 28" id="28"/>
          <p:cNvSpPr txBox="true"/>
          <p:nvPr/>
        </p:nvSpPr>
        <p:spPr>
          <a:xfrm rot="0">
            <a:off x="4974087" y="8758090"/>
            <a:ext cx="8337614" cy="669925"/>
          </a:xfrm>
          <a:prstGeom prst="rect">
            <a:avLst/>
          </a:prstGeom>
        </p:spPr>
        <p:txBody>
          <a:bodyPr anchor="t" rtlCol="false" tIns="0" lIns="0" bIns="0" rIns="0">
            <a:spAutoFit/>
          </a:bodyPr>
          <a:lstStyle/>
          <a:p>
            <a:pPr algn="ctr">
              <a:lnSpc>
                <a:spcPts val="5599"/>
              </a:lnSpc>
              <a:spcBef>
                <a:spcPct val="0"/>
              </a:spcBef>
            </a:pPr>
            <a:r>
              <a:rPr lang="en-US" sz="3999">
                <a:solidFill>
                  <a:srgbClr val="000000"/>
                </a:solidFill>
                <a:latin typeface="Dreaming Outloud Script"/>
                <a:ea typeface="Dreaming Outloud Script"/>
                <a:cs typeface="Dreaming Outloud Script"/>
                <a:sym typeface="Dreaming Outloud Script"/>
              </a:rPr>
              <a:t>¡Gracias por vuestra colaboración!</a:t>
            </a:r>
          </a:p>
        </p:txBody>
      </p:sp>
      <p:sp>
        <p:nvSpPr>
          <p:cNvPr name="TextBox 29" id="29"/>
          <p:cNvSpPr txBox="true"/>
          <p:nvPr/>
        </p:nvSpPr>
        <p:spPr>
          <a:xfrm rot="0">
            <a:off x="8886179" y="630017"/>
            <a:ext cx="1185297" cy="2385763"/>
          </a:xfrm>
          <a:prstGeom prst="rect">
            <a:avLst/>
          </a:prstGeom>
        </p:spPr>
        <p:txBody>
          <a:bodyPr anchor="t" rtlCol="false" tIns="0" lIns="0" bIns="0" rIns="0">
            <a:spAutoFit/>
          </a:bodyPr>
          <a:lstStyle/>
          <a:p>
            <a:pPr algn="ctr">
              <a:lnSpc>
                <a:spcPts val="19382"/>
              </a:lnSpc>
              <a:spcBef>
                <a:spcPct val="0"/>
              </a:spcBef>
            </a:pPr>
            <a:r>
              <a:rPr lang="en-US" sz="13844">
                <a:solidFill>
                  <a:srgbClr val="C1AFFF"/>
                </a:solidFill>
                <a:latin typeface="Kent"/>
                <a:ea typeface="Kent"/>
                <a:cs typeface="Kent"/>
                <a:sym typeface="Kent"/>
              </a:rPr>
              <a:t>D</a:t>
            </a:r>
          </a:p>
        </p:txBody>
      </p:sp>
      <p:sp>
        <p:nvSpPr>
          <p:cNvPr name="TextBox 30" id="30"/>
          <p:cNvSpPr txBox="true"/>
          <p:nvPr/>
        </p:nvSpPr>
        <p:spPr>
          <a:xfrm rot="0">
            <a:off x="10071476" y="630017"/>
            <a:ext cx="1003031" cy="2385763"/>
          </a:xfrm>
          <a:prstGeom prst="rect">
            <a:avLst/>
          </a:prstGeom>
        </p:spPr>
        <p:txBody>
          <a:bodyPr anchor="t" rtlCol="false" tIns="0" lIns="0" bIns="0" rIns="0">
            <a:spAutoFit/>
          </a:bodyPr>
          <a:lstStyle/>
          <a:p>
            <a:pPr algn="ctr">
              <a:lnSpc>
                <a:spcPts val="19382"/>
              </a:lnSpc>
              <a:spcBef>
                <a:spcPct val="0"/>
              </a:spcBef>
            </a:pPr>
            <a:r>
              <a:rPr lang="en-US" sz="13844">
                <a:solidFill>
                  <a:srgbClr val="9FEAFF"/>
                </a:solidFill>
                <a:latin typeface="Kent"/>
                <a:ea typeface="Kent"/>
                <a:cs typeface="Kent"/>
                <a:sym typeface="Kent"/>
              </a:rPr>
              <a:t>A</a:t>
            </a:r>
          </a:p>
        </p:txBody>
      </p:sp>
      <p:sp>
        <p:nvSpPr>
          <p:cNvPr name="TextBox 31" id="31"/>
          <p:cNvSpPr txBox="true"/>
          <p:nvPr/>
        </p:nvSpPr>
        <p:spPr>
          <a:xfrm rot="0">
            <a:off x="11074507" y="648199"/>
            <a:ext cx="1053289" cy="2385763"/>
          </a:xfrm>
          <a:prstGeom prst="rect">
            <a:avLst/>
          </a:prstGeom>
        </p:spPr>
        <p:txBody>
          <a:bodyPr anchor="t" rtlCol="false" tIns="0" lIns="0" bIns="0" rIns="0">
            <a:spAutoFit/>
          </a:bodyPr>
          <a:lstStyle/>
          <a:p>
            <a:pPr algn="ctr">
              <a:lnSpc>
                <a:spcPts val="19382"/>
              </a:lnSpc>
              <a:spcBef>
                <a:spcPct val="0"/>
              </a:spcBef>
            </a:pPr>
            <a:r>
              <a:rPr lang="en-US" sz="13844">
                <a:solidFill>
                  <a:srgbClr val="5EDABF"/>
                </a:solidFill>
                <a:latin typeface="Kent"/>
                <a:ea typeface="Kent"/>
                <a:cs typeface="Kent"/>
                <a:sym typeface="Kent"/>
              </a:rPr>
              <a:t>C</a:t>
            </a:r>
          </a:p>
        </p:txBody>
      </p:sp>
      <p:sp>
        <p:nvSpPr>
          <p:cNvPr name="TextBox 32" id="32"/>
          <p:cNvSpPr txBox="true"/>
          <p:nvPr/>
        </p:nvSpPr>
        <p:spPr>
          <a:xfrm rot="0">
            <a:off x="11885824" y="666819"/>
            <a:ext cx="975820" cy="2385763"/>
          </a:xfrm>
          <a:prstGeom prst="rect">
            <a:avLst/>
          </a:prstGeom>
        </p:spPr>
        <p:txBody>
          <a:bodyPr anchor="t" rtlCol="false" tIns="0" lIns="0" bIns="0" rIns="0">
            <a:spAutoFit/>
          </a:bodyPr>
          <a:lstStyle/>
          <a:p>
            <a:pPr algn="ctr">
              <a:lnSpc>
                <a:spcPts val="19382"/>
              </a:lnSpc>
              <a:spcBef>
                <a:spcPct val="0"/>
              </a:spcBef>
            </a:pPr>
            <a:r>
              <a:rPr lang="en-US" sz="13844">
                <a:solidFill>
                  <a:srgbClr val="FFD978"/>
                </a:solidFill>
                <a:latin typeface="Kent"/>
                <a:ea typeface="Kent"/>
                <a:cs typeface="Kent"/>
                <a:sym typeface="Kent"/>
              </a:rPr>
              <a:t>I</a:t>
            </a:r>
          </a:p>
        </p:txBody>
      </p:sp>
      <p:sp>
        <p:nvSpPr>
          <p:cNvPr name="TextBox 33" id="33"/>
          <p:cNvSpPr txBox="true"/>
          <p:nvPr/>
        </p:nvSpPr>
        <p:spPr>
          <a:xfrm rot="0">
            <a:off x="12565945" y="648199"/>
            <a:ext cx="1060236" cy="2385763"/>
          </a:xfrm>
          <a:prstGeom prst="rect">
            <a:avLst/>
          </a:prstGeom>
        </p:spPr>
        <p:txBody>
          <a:bodyPr anchor="t" rtlCol="false" tIns="0" lIns="0" bIns="0" rIns="0">
            <a:spAutoFit/>
          </a:bodyPr>
          <a:lstStyle/>
          <a:p>
            <a:pPr algn="ctr">
              <a:lnSpc>
                <a:spcPts val="19382"/>
              </a:lnSpc>
              <a:spcBef>
                <a:spcPct val="0"/>
              </a:spcBef>
            </a:pPr>
            <a:r>
              <a:rPr lang="en-US" sz="13844">
                <a:solidFill>
                  <a:srgbClr val="F8AF74"/>
                </a:solidFill>
                <a:latin typeface="Kent"/>
                <a:ea typeface="Kent"/>
                <a:cs typeface="Kent"/>
                <a:sym typeface="Kent"/>
              </a:rPr>
              <a:t>O</a:t>
            </a:r>
          </a:p>
        </p:txBody>
      </p:sp>
      <p:sp>
        <p:nvSpPr>
          <p:cNvPr name="TextBox 34" id="34"/>
          <p:cNvSpPr txBox="true"/>
          <p:nvPr/>
        </p:nvSpPr>
        <p:spPr>
          <a:xfrm rot="0">
            <a:off x="13672962" y="593214"/>
            <a:ext cx="1060236" cy="2385763"/>
          </a:xfrm>
          <a:prstGeom prst="rect">
            <a:avLst/>
          </a:prstGeom>
        </p:spPr>
        <p:txBody>
          <a:bodyPr anchor="t" rtlCol="false" tIns="0" lIns="0" bIns="0" rIns="0">
            <a:spAutoFit/>
          </a:bodyPr>
          <a:lstStyle/>
          <a:p>
            <a:pPr algn="ctr">
              <a:lnSpc>
                <a:spcPts val="19382"/>
              </a:lnSpc>
              <a:spcBef>
                <a:spcPct val="0"/>
              </a:spcBef>
            </a:pPr>
            <a:r>
              <a:rPr lang="en-US" sz="13844">
                <a:solidFill>
                  <a:srgbClr val="ED90EC"/>
                </a:solidFill>
                <a:latin typeface="Kent"/>
                <a:ea typeface="Kent"/>
                <a:cs typeface="Kent"/>
                <a:sym typeface="Kent"/>
              </a:rPr>
              <a:t>N</a:t>
            </a:r>
          </a:p>
        </p:txBody>
      </p:sp>
      <p:sp>
        <p:nvSpPr>
          <p:cNvPr name="TextBox 35" id="35"/>
          <p:cNvSpPr txBox="true"/>
          <p:nvPr/>
        </p:nvSpPr>
        <p:spPr>
          <a:xfrm rot="0">
            <a:off x="14733199" y="593214"/>
            <a:ext cx="1185297" cy="2385763"/>
          </a:xfrm>
          <a:prstGeom prst="rect">
            <a:avLst/>
          </a:prstGeom>
        </p:spPr>
        <p:txBody>
          <a:bodyPr anchor="t" rtlCol="false" tIns="0" lIns="0" bIns="0" rIns="0">
            <a:spAutoFit/>
          </a:bodyPr>
          <a:lstStyle/>
          <a:p>
            <a:pPr algn="ctr">
              <a:lnSpc>
                <a:spcPts val="19382"/>
              </a:lnSpc>
              <a:spcBef>
                <a:spcPct val="0"/>
              </a:spcBef>
            </a:pPr>
            <a:r>
              <a:rPr lang="en-US" sz="13844">
                <a:solidFill>
                  <a:srgbClr val="C1AFFF"/>
                </a:solidFill>
                <a:latin typeface="Kent"/>
                <a:ea typeface="Kent"/>
                <a:cs typeface="Kent"/>
                <a:sym typeface="Kent"/>
              </a:rPr>
              <a:t>E</a:t>
            </a:r>
          </a:p>
        </p:txBody>
      </p:sp>
      <p:sp>
        <p:nvSpPr>
          <p:cNvPr name="TextBox 36" id="36"/>
          <p:cNvSpPr txBox="true"/>
          <p:nvPr/>
        </p:nvSpPr>
        <p:spPr>
          <a:xfrm rot="0">
            <a:off x="15857149" y="630017"/>
            <a:ext cx="1003031" cy="2385763"/>
          </a:xfrm>
          <a:prstGeom prst="rect">
            <a:avLst/>
          </a:prstGeom>
        </p:spPr>
        <p:txBody>
          <a:bodyPr anchor="t" rtlCol="false" tIns="0" lIns="0" bIns="0" rIns="0">
            <a:spAutoFit/>
          </a:bodyPr>
          <a:lstStyle/>
          <a:p>
            <a:pPr algn="ctr">
              <a:lnSpc>
                <a:spcPts val="19382"/>
              </a:lnSpc>
              <a:spcBef>
                <a:spcPct val="0"/>
              </a:spcBef>
            </a:pPr>
            <a:r>
              <a:rPr lang="en-US" sz="13844">
                <a:solidFill>
                  <a:srgbClr val="9FEAFF"/>
                </a:solidFill>
                <a:latin typeface="Kent"/>
                <a:ea typeface="Kent"/>
                <a:cs typeface="Kent"/>
                <a:sym typeface="Kent"/>
              </a:rPr>
              <a:t>S</a:t>
            </a:r>
          </a:p>
        </p:txBody>
      </p:sp>
      <p:grpSp>
        <p:nvGrpSpPr>
          <p:cNvPr name="Group 37" id="37"/>
          <p:cNvGrpSpPr/>
          <p:nvPr/>
        </p:nvGrpSpPr>
        <p:grpSpPr>
          <a:xfrm rot="0">
            <a:off x="2000129" y="3252933"/>
            <a:ext cx="14141901" cy="5371480"/>
            <a:chOff x="0" y="0"/>
            <a:chExt cx="18855868" cy="7161973"/>
          </a:xfrm>
        </p:grpSpPr>
        <p:grpSp>
          <p:nvGrpSpPr>
            <p:cNvPr name="Group 38" id="38"/>
            <p:cNvGrpSpPr/>
            <p:nvPr/>
          </p:nvGrpSpPr>
          <p:grpSpPr>
            <a:xfrm rot="0">
              <a:off x="0" y="8520"/>
              <a:ext cx="469293" cy="391420"/>
              <a:chOff x="0" y="0"/>
              <a:chExt cx="974506" cy="812800"/>
            </a:xfrm>
          </p:grpSpPr>
          <p:sp>
            <p:nvSpPr>
              <p:cNvPr name="Freeform 39" id="39"/>
              <p:cNvSpPr/>
              <p:nvPr/>
            </p:nvSpPr>
            <p:spPr>
              <a:xfrm flipH="false" flipV="false" rot="0">
                <a:off x="0" y="0"/>
                <a:ext cx="974506" cy="812800"/>
              </a:xfrm>
              <a:custGeom>
                <a:avLst/>
                <a:gdLst/>
                <a:ahLst/>
                <a:cxnLst/>
                <a:rect r="r" b="b" t="t" l="l"/>
                <a:pathLst>
                  <a:path h="812800" w="974506">
                    <a:moveTo>
                      <a:pt x="487253" y="0"/>
                    </a:moveTo>
                    <a:cubicBezTo>
                      <a:pt x="218151" y="0"/>
                      <a:pt x="0" y="181951"/>
                      <a:pt x="0" y="406400"/>
                    </a:cubicBezTo>
                    <a:cubicBezTo>
                      <a:pt x="0" y="630849"/>
                      <a:pt x="218151" y="812800"/>
                      <a:pt x="487253" y="812800"/>
                    </a:cubicBezTo>
                    <a:cubicBezTo>
                      <a:pt x="756356" y="812800"/>
                      <a:pt x="974506" y="630849"/>
                      <a:pt x="974506" y="406400"/>
                    </a:cubicBezTo>
                    <a:cubicBezTo>
                      <a:pt x="974506" y="181951"/>
                      <a:pt x="756356" y="0"/>
                      <a:pt x="487253" y="0"/>
                    </a:cubicBezTo>
                    <a:close/>
                  </a:path>
                </a:pathLst>
              </a:custGeom>
              <a:solidFill>
                <a:srgbClr val="ED90EC"/>
              </a:solidFill>
            </p:spPr>
          </p:sp>
          <p:sp>
            <p:nvSpPr>
              <p:cNvPr name="TextBox 40" id="40"/>
              <p:cNvSpPr txBox="true"/>
              <p:nvPr/>
            </p:nvSpPr>
            <p:spPr>
              <a:xfrm>
                <a:off x="91360" y="38100"/>
                <a:ext cx="791786" cy="698500"/>
              </a:xfrm>
              <a:prstGeom prst="rect">
                <a:avLst/>
              </a:prstGeom>
            </p:spPr>
            <p:txBody>
              <a:bodyPr anchor="ctr" rtlCol="false" tIns="50800" lIns="50800" bIns="50800" rIns="50800"/>
              <a:lstStyle/>
              <a:p>
                <a:pPr algn="ctr">
                  <a:lnSpc>
                    <a:spcPts val="2659"/>
                  </a:lnSpc>
                </a:pPr>
              </a:p>
            </p:txBody>
          </p:sp>
        </p:grpSp>
        <p:sp>
          <p:nvSpPr>
            <p:cNvPr name="TextBox 41" id="41"/>
            <p:cNvSpPr txBox="true"/>
            <p:nvPr/>
          </p:nvSpPr>
          <p:spPr>
            <a:xfrm rot="0">
              <a:off x="630039" y="-57150"/>
              <a:ext cx="18225829" cy="1093469"/>
            </a:xfrm>
            <a:prstGeom prst="rect">
              <a:avLst/>
            </a:prstGeom>
          </p:spPr>
          <p:txBody>
            <a:bodyPr anchor="t" rtlCol="false" tIns="0" lIns="0" bIns="0" rIns="0">
              <a:spAutoFit/>
            </a:bodyPr>
            <a:lstStyle/>
            <a:p>
              <a:pPr algn="l">
                <a:lnSpc>
                  <a:spcPts val="3360"/>
                </a:lnSpc>
                <a:spcBef>
                  <a:spcPct val="0"/>
                </a:spcBef>
              </a:pPr>
              <a:r>
                <a:rPr lang="en-US" sz="2400">
                  <a:solidFill>
                    <a:srgbClr val="000000"/>
                  </a:solidFill>
                  <a:latin typeface="Manjari"/>
                  <a:ea typeface="Manjari"/>
                  <a:cs typeface="Manjari"/>
                  <a:sym typeface="Manjari"/>
                </a:rPr>
                <a:t>Os pido que confiéis en el colegio y en las profesoras que vamos a estar con vuestro hijos. Ellos lo van a percibir y esto ayudará mucho a su buena adaptación.</a:t>
              </a:r>
            </a:p>
          </p:txBody>
        </p:sp>
        <p:grpSp>
          <p:nvGrpSpPr>
            <p:cNvPr name="Group 42" id="42"/>
            <p:cNvGrpSpPr/>
            <p:nvPr/>
          </p:nvGrpSpPr>
          <p:grpSpPr>
            <a:xfrm rot="0">
              <a:off x="0" y="1400452"/>
              <a:ext cx="469293" cy="391420"/>
              <a:chOff x="0" y="0"/>
              <a:chExt cx="974506" cy="812800"/>
            </a:xfrm>
          </p:grpSpPr>
          <p:sp>
            <p:nvSpPr>
              <p:cNvPr name="Freeform 43" id="43"/>
              <p:cNvSpPr/>
              <p:nvPr/>
            </p:nvSpPr>
            <p:spPr>
              <a:xfrm flipH="false" flipV="false" rot="0">
                <a:off x="0" y="0"/>
                <a:ext cx="974506" cy="812800"/>
              </a:xfrm>
              <a:custGeom>
                <a:avLst/>
                <a:gdLst/>
                <a:ahLst/>
                <a:cxnLst/>
                <a:rect r="r" b="b" t="t" l="l"/>
                <a:pathLst>
                  <a:path h="812800" w="974506">
                    <a:moveTo>
                      <a:pt x="487253" y="0"/>
                    </a:moveTo>
                    <a:cubicBezTo>
                      <a:pt x="218151" y="0"/>
                      <a:pt x="0" y="181951"/>
                      <a:pt x="0" y="406400"/>
                    </a:cubicBezTo>
                    <a:cubicBezTo>
                      <a:pt x="0" y="630849"/>
                      <a:pt x="218151" y="812800"/>
                      <a:pt x="487253" y="812800"/>
                    </a:cubicBezTo>
                    <a:cubicBezTo>
                      <a:pt x="756356" y="812800"/>
                      <a:pt x="974506" y="630849"/>
                      <a:pt x="974506" y="406400"/>
                    </a:cubicBezTo>
                    <a:cubicBezTo>
                      <a:pt x="974506" y="181951"/>
                      <a:pt x="756356" y="0"/>
                      <a:pt x="487253" y="0"/>
                    </a:cubicBezTo>
                    <a:close/>
                  </a:path>
                </a:pathLst>
              </a:custGeom>
              <a:solidFill>
                <a:srgbClr val="C1AFFF"/>
              </a:solidFill>
            </p:spPr>
          </p:sp>
          <p:sp>
            <p:nvSpPr>
              <p:cNvPr name="TextBox 44" id="44"/>
              <p:cNvSpPr txBox="true"/>
              <p:nvPr/>
            </p:nvSpPr>
            <p:spPr>
              <a:xfrm>
                <a:off x="91360" y="38100"/>
                <a:ext cx="791786" cy="698500"/>
              </a:xfrm>
              <a:prstGeom prst="rect">
                <a:avLst/>
              </a:prstGeom>
            </p:spPr>
            <p:txBody>
              <a:bodyPr anchor="ctr" rtlCol="false" tIns="50800" lIns="50800" bIns="50800" rIns="50800"/>
              <a:lstStyle/>
              <a:p>
                <a:pPr algn="ctr">
                  <a:lnSpc>
                    <a:spcPts val="2659"/>
                  </a:lnSpc>
                </a:pPr>
              </a:p>
            </p:txBody>
          </p:sp>
        </p:grpSp>
        <p:sp>
          <p:nvSpPr>
            <p:cNvPr name="TextBox 45" id="45"/>
            <p:cNvSpPr txBox="true"/>
            <p:nvPr/>
          </p:nvSpPr>
          <p:spPr>
            <a:xfrm rot="0">
              <a:off x="630039" y="1398269"/>
              <a:ext cx="18225829" cy="534669"/>
            </a:xfrm>
            <a:prstGeom prst="rect">
              <a:avLst/>
            </a:prstGeom>
          </p:spPr>
          <p:txBody>
            <a:bodyPr anchor="t" rtlCol="false" tIns="0" lIns="0" bIns="0" rIns="0">
              <a:spAutoFit/>
            </a:bodyPr>
            <a:lstStyle/>
            <a:p>
              <a:pPr algn="l">
                <a:lnSpc>
                  <a:spcPts val="3360"/>
                </a:lnSpc>
                <a:spcBef>
                  <a:spcPct val="0"/>
                </a:spcBef>
              </a:pPr>
              <a:r>
                <a:rPr lang="en-US" sz="2400">
                  <a:solidFill>
                    <a:srgbClr val="000000"/>
                  </a:solidFill>
                  <a:latin typeface="Manjari"/>
                  <a:ea typeface="Manjari"/>
                  <a:cs typeface="Manjari"/>
                  <a:sym typeface="Manjari"/>
                </a:rPr>
                <a:t>Respetar el ritmo de vuestros hijos sin comparaciones, ya que esto les generaría presión.</a:t>
              </a:r>
            </a:p>
          </p:txBody>
        </p:sp>
        <p:grpSp>
          <p:nvGrpSpPr>
            <p:cNvPr name="Group 46" id="46"/>
            <p:cNvGrpSpPr/>
            <p:nvPr/>
          </p:nvGrpSpPr>
          <p:grpSpPr>
            <a:xfrm rot="0">
              <a:off x="0" y="2388773"/>
              <a:ext cx="469293" cy="391420"/>
              <a:chOff x="0" y="0"/>
              <a:chExt cx="974506" cy="812800"/>
            </a:xfrm>
          </p:grpSpPr>
          <p:sp>
            <p:nvSpPr>
              <p:cNvPr name="Freeform 47" id="47"/>
              <p:cNvSpPr/>
              <p:nvPr/>
            </p:nvSpPr>
            <p:spPr>
              <a:xfrm flipH="false" flipV="false" rot="0">
                <a:off x="0" y="0"/>
                <a:ext cx="974506" cy="812800"/>
              </a:xfrm>
              <a:custGeom>
                <a:avLst/>
                <a:gdLst/>
                <a:ahLst/>
                <a:cxnLst/>
                <a:rect r="r" b="b" t="t" l="l"/>
                <a:pathLst>
                  <a:path h="812800" w="974506">
                    <a:moveTo>
                      <a:pt x="487253" y="0"/>
                    </a:moveTo>
                    <a:cubicBezTo>
                      <a:pt x="218151" y="0"/>
                      <a:pt x="0" y="181951"/>
                      <a:pt x="0" y="406400"/>
                    </a:cubicBezTo>
                    <a:cubicBezTo>
                      <a:pt x="0" y="630849"/>
                      <a:pt x="218151" y="812800"/>
                      <a:pt x="487253" y="812800"/>
                    </a:cubicBezTo>
                    <a:cubicBezTo>
                      <a:pt x="756356" y="812800"/>
                      <a:pt x="974506" y="630849"/>
                      <a:pt x="974506" y="406400"/>
                    </a:cubicBezTo>
                    <a:cubicBezTo>
                      <a:pt x="974506" y="181951"/>
                      <a:pt x="756356" y="0"/>
                      <a:pt x="487253" y="0"/>
                    </a:cubicBezTo>
                    <a:close/>
                  </a:path>
                </a:pathLst>
              </a:custGeom>
              <a:solidFill>
                <a:srgbClr val="9FEAFF"/>
              </a:solidFill>
            </p:spPr>
          </p:sp>
          <p:sp>
            <p:nvSpPr>
              <p:cNvPr name="TextBox 48" id="48"/>
              <p:cNvSpPr txBox="true"/>
              <p:nvPr/>
            </p:nvSpPr>
            <p:spPr>
              <a:xfrm>
                <a:off x="91360" y="38100"/>
                <a:ext cx="791786" cy="698500"/>
              </a:xfrm>
              <a:prstGeom prst="rect">
                <a:avLst/>
              </a:prstGeom>
            </p:spPr>
            <p:txBody>
              <a:bodyPr anchor="ctr" rtlCol="false" tIns="50800" lIns="50800" bIns="50800" rIns="50800"/>
              <a:lstStyle/>
              <a:p>
                <a:pPr algn="ctr">
                  <a:lnSpc>
                    <a:spcPts val="2659"/>
                  </a:lnSpc>
                </a:pPr>
              </a:p>
            </p:txBody>
          </p:sp>
        </p:grpSp>
        <p:sp>
          <p:nvSpPr>
            <p:cNvPr name="TextBox 49" id="49"/>
            <p:cNvSpPr txBox="true"/>
            <p:nvPr/>
          </p:nvSpPr>
          <p:spPr>
            <a:xfrm rot="0">
              <a:off x="630039" y="2288573"/>
              <a:ext cx="18225829" cy="2211069"/>
            </a:xfrm>
            <a:prstGeom prst="rect">
              <a:avLst/>
            </a:prstGeom>
          </p:spPr>
          <p:txBody>
            <a:bodyPr anchor="t" rtlCol="false" tIns="0" lIns="0" bIns="0" rIns="0">
              <a:spAutoFit/>
            </a:bodyPr>
            <a:lstStyle/>
            <a:p>
              <a:pPr algn="l">
                <a:lnSpc>
                  <a:spcPts val="3360"/>
                </a:lnSpc>
                <a:spcBef>
                  <a:spcPct val="0"/>
                </a:spcBef>
              </a:pPr>
              <a:r>
                <a:rPr lang="en-US" sz="2400">
                  <a:solidFill>
                    <a:srgbClr val="000000"/>
                  </a:solidFill>
                  <a:latin typeface="Manjari"/>
                  <a:ea typeface="Manjari"/>
                  <a:cs typeface="Manjari"/>
                  <a:sym typeface="Manjari"/>
                </a:rPr>
                <a:t>Fomentar su autonomía. Dejar que lo intenten aunque no lo hagan perfecto. Que se vistan y desvistan poco a poco, que se pongan los zapatos solos, que coman solitos, que se encarguen de pequeñas tareas (llevar las servilletas a la mesa, guardar sus juguetes, llevar su mochila...). Esto les hará sentirse “mayores” y su autoestima aumentará.</a:t>
              </a:r>
            </a:p>
          </p:txBody>
        </p:sp>
        <p:grpSp>
          <p:nvGrpSpPr>
            <p:cNvPr name="Group 50" id="50"/>
            <p:cNvGrpSpPr/>
            <p:nvPr/>
          </p:nvGrpSpPr>
          <p:grpSpPr>
            <a:xfrm rot="0">
              <a:off x="0" y="5036169"/>
              <a:ext cx="469293" cy="391420"/>
              <a:chOff x="0" y="0"/>
              <a:chExt cx="974506" cy="812800"/>
            </a:xfrm>
          </p:grpSpPr>
          <p:sp>
            <p:nvSpPr>
              <p:cNvPr name="Freeform 51" id="51"/>
              <p:cNvSpPr/>
              <p:nvPr/>
            </p:nvSpPr>
            <p:spPr>
              <a:xfrm flipH="false" flipV="false" rot="0">
                <a:off x="0" y="0"/>
                <a:ext cx="974506" cy="812800"/>
              </a:xfrm>
              <a:custGeom>
                <a:avLst/>
                <a:gdLst/>
                <a:ahLst/>
                <a:cxnLst/>
                <a:rect r="r" b="b" t="t" l="l"/>
                <a:pathLst>
                  <a:path h="812800" w="974506">
                    <a:moveTo>
                      <a:pt x="487253" y="0"/>
                    </a:moveTo>
                    <a:cubicBezTo>
                      <a:pt x="218151" y="0"/>
                      <a:pt x="0" y="181951"/>
                      <a:pt x="0" y="406400"/>
                    </a:cubicBezTo>
                    <a:cubicBezTo>
                      <a:pt x="0" y="630849"/>
                      <a:pt x="218151" y="812800"/>
                      <a:pt x="487253" y="812800"/>
                    </a:cubicBezTo>
                    <a:cubicBezTo>
                      <a:pt x="756356" y="812800"/>
                      <a:pt x="974506" y="630849"/>
                      <a:pt x="974506" y="406400"/>
                    </a:cubicBezTo>
                    <a:cubicBezTo>
                      <a:pt x="974506" y="181951"/>
                      <a:pt x="756356" y="0"/>
                      <a:pt x="487253" y="0"/>
                    </a:cubicBezTo>
                    <a:close/>
                  </a:path>
                </a:pathLst>
              </a:custGeom>
              <a:solidFill>
                <a:srgbClr val="85DAB1"/>
              </a:solidFill>
            </p:spPr>
          </p:sp>
          <p:sp>
            <p:nvSpPr>
              <p:cNvPr name="TextBox 52" id="52"/>
              <p:cNvSpPr txBox="true"/>
              <p:nvPr/>
            </p:nvSpPr>
            <p:spPr>
              <a:xfrm>
                <a:off x="91360" y="38100"/>
                <a:ext cx="791786" cy="698500"/>
              </a:xfrm>
              <a:prstGeom prst="rect">
                <a:avLst/>
              </a:prstGeom>
            </p:spPr>
            <p:txBody>
              <a:bodyPr anchor="ctr" rtlCol="false" tIns="50800" lIns="50800" bIns="50800" rIns="50800"/>
              <a:lstStyle/>
              <a:p>
                <a:pPr algn="ctr">
                  <a:lnSpc>
                    <a:spcPts val="2659"/>
                  </a:lnSpc>
                </a:pPr>
              </a:p>
            </p:txBody>
          </p:sp>
        </p:grpSp>
        <p:sp>
          <p:nvSpPr>
            <p:cNvPr name="TextBox 53" id="53"/>
            <p:cNvSpPr txBox="true"/>
            <p:nvPr/>
          </p:nvSpPr>
          <p:spPr>
            <a:xfrm rot="0">
              <a:off x="630039" y="4938824"/>
              <a:ext cx="18225829" cy="534669"/>
            </a:xfrm>
            <a:prstGeom prst="rect">
              <a:avLst/>
            </a:prstGeom>
          </p:spPr>
          <p:txBody>
            <a:bodyPr anchor="t" rtlCol="false" tIns="0" lIns="0" bIns="0" rIns="0">
              <a:spAutoFit/>
            </a:bodyPr>
            <a:lstStyle/>
            <a:p>
              <a:pPr algn="l">
                <a:lnSpc>
                  <a:spcPts val="3360"/>
                </a:lnSpc>
                <a:spcBef>
                  <a:spcPct val="0"/>
                </a:spcBef>
              </a:pPr>
              <a:r>
                <a:rPr lang="en-US" sz="2400">
                  <a:solidFill>
                    <a:srgbClr val="000000"/>
                  </a:solidFill>
                  <a:latin typeface="Manjari"/>
                  <a:ea typeface="Manjari"/>
                  <a:cs typeface="Manjari"/>
                  <a:sym typeface="Manjari"/>
                </a:rPr>
                <a:t>Hablarles en positivo del colegio. Transmitirles ilusión y confianza.</a:t>
              </a:r>
            </a:p>
          </p:txBody>
        </p:sp>
        <p:grpSp>
          <p:nvGrpSpPr>
            <p:cNvPr name="Group 54" id="54"/>
            <p:cNvGrpSpPr/>
            <p:nvPr/>
          </p:nvGrpSpPr>
          <p:grpSpPr>
            <a:xfrm rot="0">
              <a:off x="0" y="5897490"/>
              <a:ext cx="469293" cy="391420"/>
              <a:chOff x="0" y="0"/>
              <a:chExt cx="974506" cy="812800"/>
            </a:xfrm>
          </p:grpSpPr>
          <p:sp>
            <p:nvSpPr>
              <p:cNvPr name="Freeform 55" id="55"/>
              <p:cNvSpPr/>
              <p:nvPr/>
            </p:nvSpPr>
            <p:spPr>
              <a:xfrm flipH="false" flipV="false" rot="0">
                <a:off x="0" y="0"/>
                <a:ext cx="974506" cy="812800"/>
              </a:xfrm>
              <a:custGeom>
                <a:avLst/>
                <a:gdLst/>
                <a:ahLst/>
                <a:cxnLst/>
                <a:rect r="r" b="b" t="t" l="l"/>
                <a:pathLst>
                  <a:path h="812800" w="974506">
                    <a:moveTo>
                      <a:pt x="487253" y="0"/>
                    </a:moveTo>
                    <a:cubicBezTo>
                      <a:pt x="218151" y="0"/>
                      <a:pt x="0" y="181951"/>
                      <a:pt x="0" y="406400"/>
                    </a:cubicBezTo>
                    <a:cubicBezTo>
                      <a:pt x="0" y="630849"/>
                      <a:pt x="218151" y="812800"/>
                      <a:pt x="487253" y="812800"/>
                    </a:cubicBezTo>
                    <a:cubicBezTo>
                      <a:pt x="756356" y="812800"/>
                      <a:pt x="974506" y="630849"/>
                      <a:pt x="974506" y="406400"/>
                    </a:cubicBezTo>
                    <a:cubicBezTo>
                      <a:pt x="974506" y="181951"/>
                      <a:pt x="756356" y="0"/>
                      <a:pt x="487253" y="0"/>
                    </a:cubicBezTo>
                    <a:close/>
                  </a:path>
                </a:pathLst>
              </a:custGeom>
              <a:solidFill>
                <a:srgbClr val="FFD978"/>
              </a:solidFill>
            </p:spPr>
          </p:sp>
          <p:sp>
            <p:nvSpPr>
              <p:cNvPr name="TextBox 56" id="56"/>
              <p:cNvSpPr txBox="true"/>
              <p:nvPr/>
            </p:nvSpPr>
            <p:spPr>
              <a:xfrm>
                <a:off x="91360" y="38100"/>
                <a:ext cx="791786" cy="698500"/>
              </a:xfrm>
              <a:prstGeom prst="rect">
                <a:avLst/>
              </a:prstGeom>
            </p:spPr>
            <p:txBody>
              <a:bodyPr anchor="ctr" rtlCol="false" tIns="50800" lIns="50800" bIns="50800" rIns="50800"/>
              <a:lstStyle/>
              <a:p>
                <a:pPr algn="ctr">
                  <a:lnSpc>
                    <a:spcPts val="2659"/>
                  </a:lnSpc>
                </a:pPr>
              </a:p>
            </p:txBody>
          </p:sp>
        </p:grpSp>
        <p:sp>
          <p:nvSpPr>
            <p:cNvPr name="TextBox 57" id="57"/>
            <p:cNvSpPr txBox="true"/>
            <p:nvPr/>
          </p:nvSpPr>
          <p:spPr>
            <a:xfrm rot="0">
              <a:off x="630039" y="5835444"/>
              <a:ext cx="18225829" cy="534669"/>
            </a:xfrm>
            <a:prstGeom prst="rect">
              <a:avLst/>
            </a:prstGeom>
          </p:spPr>
          <p:txBody>
            <a:bodyPr anchor="t" rtlCol="false" tIns="0" lIns="0" bIns="0" rIns="0">
              <a:spAutoFit/>
            </a:bodyPr>
            <a:lstStyle/>
            <a:p>
              <a:pPr algn="l">
                <a:lnSpc>
                  <a:spcPts val="3360"/>
                </a:lnSpc>
                <a:spcBef>
                  <a:spcPct val="0"/>
                </a:spcBef>
              </a:pPr>
              <a:r>
                <a:rPr lang="en-US" sz="2400">
                  <a:solidFill>
                    <a:srgbClr val="000000"/>
                  </a:solidFill>
                  <a:latin typeface="Manjari"/>
                  <a:ea typeface="Manjari"/>
                  <a:cs typeface="Manjari"/>
                  <a:sym typeface="Manjari"/>
                </a:rPr>
                <a:t>Leerles cuentos. Así desarrollaremos el lenguaje y la imaginación.</a:t>
              </a:r>
            </a:p>
          </p:txBody>
        </p:sp>
        <p:grpSp>
          <p:nvGrpSpPr>
            <p:cNvPr name="Group 58" id="58"/>
            <p:cNvGrpSpPr/>
            <p:nvPr/>
          </p:nvGrpSpPr>
          <p:grpSpPr>
            <a:xfrm rot="0">
              <a:off x="0" y="6684454"/>
              <a:ext cx="469293" cy="391420"/>
              <a:chOff x="0" y="0"/>
              <a:chExt cx="974506" cy="812800"/>
            </a:xfrm>
          </p:grpSpPr>
          <p:sp>
            <p:nvSpPr>
              <p:cNvPr name="Freeform 59" id="59"/>
              <p:cNvSpPr/>
              <p:nvPr/>
            </p:nvSpPr>
            <p:spPr>
              <a:xfrm flipH="false" flipV="false" rot="0">
                <a:off x="0" y="0"/>
                <a:ext cx="974506" cy="812800"/>
              </a:xfrm>
              <a:custGeom>
                <a:avLst/>
                <a:gdLst/>
                <a:ahLst/>
                <a:cxnLst/>
                <a:rect r="r" b="b" t="t" l="l"/>
                <a:pathLst>
                  <a:path h="812800" w="974506">
                    <a:moveTo>
                      <a:pt x="487253" y="0"/>
                    </a:moveTo>
                    <a:cubicBezTo>
                      <a:pt x="218151" y="0"/>
                      <a:pt x="0" y="181951"/>
                      <a:pt x="0" y="406400"/>
                    </a:cubicBezTo>
                    <a:cubicBezTo>
                      <a:pt x="0" y="630849"/>
                      <a:pt x="218151" y="812800"/>
                      <a:pt x="487253" y="812800"/>
                    </a:cubicBezTo>
                    <a:cubicBezTo>
                      <a:pt x="756356" y="812800"/>
                      <a:pt x="974506" y="630849"/>
                      <a:pt x="974506" y="406400"/>
                    </a:cubicBezTo>
                    <a:cubicBezTo>
                      <a:pt x="974506" y="181951"/>
                      <a:pt x="756356" y="0"/>
                      <a:pt x="487253" y="0"/>
                    </a:cubicBezTo>
                    <a:close/>
                  </a:path>
                </a:pathLst>
              </a:custGeom>
              <a:solidFill>
                <a:srgbClr val="F8AF74"/>
              </a:solidFill>
            </p:spPr>
          </p:sp>
          <p:sp>
            <p:nvSpPr>
              <p:cNvPr name="TextBox 60" id="60"/>
              <p:cNvSpPr txBox="true"/>
              <p:nvPr/>
            </p:nvSpPr>
            <p:spPr>
              <a:xfrm>
                <a:off x="91360" y="38100"/>
                <a:ext cx="791786" cy="698500"/>
              </a:xfrm>
              <a:prstGeom prst="rect">
                <a:avLst/>
              </a:prstGeom>
            </p:spPr>
            <p:txBody>
              <a:bodyPr anchor="ctr" rtlCol="false" tIns="50800" lIns="50800" bIns="50800" rIns="50800"/>
              <a:lstStyle/>
              <a:p>
                <a:pPr algn="ctr">
                  <a:lnSpc>
                    <a:spcPts val="2659"/>
                  </a:lnSpc>
                </a:pPr>
              </a:p>
            </p:txBody>
          </p:sp>
        </p:grpSp>
        <p:sp>
          <p:nvSpPr>
            <p:cNvPr name="TextBox 61" id="61"/>
            <p:cNvSpPr txBox="true"/>
            <p:nvPr/>
          </p:nvSpPr>
          <p:spPr>
            <a:xfrm rot="0">
              <a:off x="630039" y="6627304"/>
              <a:ext cx="18225829" cy="534669"/>
            </a:xfrm>
            <a:prstGeom prst="rect">
              <a:avLst/>
            </a:prstGeom>
          </p:spPr>
          <p:txBody>
            <a:bodyPr anchor="t" rtlCol="false" tIns="0" lIns="0" bIns="0" rIns="0">
              <a:spAutoFit/>
            </a:bodyPr>
            <a:lstStyle/>
            <a:p>
              <a:pPr algn="l">
                <a:lnSpc>
                  <a:spcPts val="3360"/>
                </a:lnSpc>
                <a:spcBef>
                  <a:spcPct val="0"/>
                </a:spcBef>
              </a:pPr>
              <a:r>
                <a:rPr lang="en-US" sz="2400">
                  <a:solidFill>
                    <a:srgbClr val="000000"/>
                  </a:solidFill>
                  <a:latin typeface="Manjari"/>
                  <a:ea typeface="Manjari"/>
                  <a:cs typeface="Manjari"/>
                  <a:sym typeface="Manjari"/>
                </a:rPr>
                <a:t>Evitar pantallas en exceso. El juego al aire libre es la mejor opción.</a:t>
              </a:r>
            </a:p>
          </p:txBody>
        </p:sp>
      </p:grpSp>
    </p:spTree>
  </p:cSld>
  <p:clrMapOvr>
    <a:masterClrMapping/>
  </p:clrMapOvr>
</p:sld>
</file>

<file path=ppt/slides/slide1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963384" y="-222132"/>
            <a:ext cx="20212555" cy="2183143"/>
            <a:chOff x="0" y="0"/>
            <a:chExt cx="5706493" cy="616354"/>
          </a:xfrm>
        </p:grpSpPr>
        <p:sp>
          <p:nvSpPr>
            <p:cNvPr name="Freeform 3" id="3"/>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FF8BC0">
                <a:alpha val="69804"/>
              </a:srgbClr>
            </a:solidFill>
          </p:spPr>
        </p:sp>
        <p:sp>
          <p:nvSpPr>
            <p:cNvPr name="TextBox 4" id="4"/>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5" id="5"/>
          <p:cNvGrpSpPr/>
          <p:nvPr/>
        </p:nvGrpSpPr>
        <p:grpSpPr>
          <a:xfrm rot="0">
            <a:off x="-963384" y="1961011"/>
            <a:ext cx="20212555" cy="2183143"/>
            <a:chOff x="0" y="0"/>
            <a:chExt cx="5706493" cy="616354"/>
          </a:xfrm>
        </p:grpSpPr>
        <p:sp>
          <p:nvSpPr>
            <p:cNvPr name="Freeform 6" id="6"/>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FADA8F">
                <a:alpha val="69804"/>
              </a:srgbClr>
            </a:solidFill>
          </p:spPr>
        </p:sp>
        <p:sp>
          <p:nvSpPr>
            <p:cNvPr name="TextBox 7" id="7"/>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8" id="8"/>
          <p:cNvGrpSpPr/>
          <p:nvPr/>
        </p:nvGrpSpPr>
        <p:grpSpPr>
          <a:xfrm rot="0">
            <a:off x="-963384" y="4144154"/>
            <a:ext cx="20212555" cy="2183143"/>
            <a:chOff x="0" y="0"/>
            <a:chExt cx="5706493" cy="616354"/>
          </a:xfrm>
        </p:grpSpPr>
        <p:sp>
          <p:nvSpPr>
            <p:cNvPr name="Freeform 9" id="9"/>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85DAB1">
                <a:alpha val="69804"/>
              </a:srgbClr>
            </a:solidFill>
          </p:spPr>
        </p:sp>
        <p:sp>
          <p:nvSpPr>
            <p:cNvPr name="TextBox 10" id="10"/>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11" id="11"/>
          <p:cNvGrpSpPr/>
          <p:nvPr/>
        </p:nvGrpSpPr>
        <p:grpSpPr>
          <a:xfrm rot="0">
            <a:off x="-963384" y="6327297"/>
            <a:ext cx="20212555" cy="2183143"/>
            <a:chOff x="0" y="0"/>
            <a:chExt cx="5706493" cy="616354"/>
          </a:xfrm>
        </p:grpSpPr>
        <p:sp>
          <p:nvSpPr>
            <p:cNvPr name="Freeform 12" id="12"/>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48C8CB">
                <a:alpha val="69804"/>
              </a:srgbClr>
            </a:solidFill>
          </p:spPr>
        </p:sp>
        <p:sp>
          <p:nvSpPr>
            <p:cNvPr name="TextBox 13" id="13"/>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14" id="14"/>
          <p:cNvGrpSpPr/>
          <p:nvPr/>
        </p:nvGrpSpPr>
        <p:grpSpPr>
          <a:xfrm rot="0">
            <a:off x="-963384" y="8506158"/>
            <a:ext cx="20212555" cy="2183143"/>
            <a:chOff x="0" y="0"/>
            <a:chExt cx="5706493" cy="616354"/>
          </a:xfrm>
        </p:grpSpPr>
        <p:sp>
          <p:nvSpPr>
            <p:cNvPr name="Freeform 15" id="15"/>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A0A4E3">
                <a:alpha val="69804"/>
              </a:srgbClr>
            </a:solidFill>
          </p:spPr>
        </p:sp>
        <p:sp>
          <p:nvSpPr>
            <p:cNvPr name="TextBox 16" id="16"/>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sp>
        <p:nvSpPr>
          <p:cNvPr name="Freeform 17" id="17"/>
          <p:cNvSpPr/>
          <p:nvPr/>
        </p:nvSpPr>
        <p:spPr>
          <a:xfrm flipH="false" flipV="false" rot="0">
            <a:off x="2489506" y="676671"/>
            <a:ext cx="13308988" cy="8933658"/>
          </a:xfrm>
          <a:custGeom>
            <a:avLst/>
            <a:gdLst/>
            <a:ahLst/>
            <a:cxnLst/>
            <a:rect r="r" b="b" t="t" l="l"/>
            <a:pathLst>
              <a:path h="8933658" w="13308988">
                <a:moveTo>
                  <a:pt x="0" y="0"/>
                </a:moveTo>
                <a:lnTo>
                  <a:pt x="13308988" y="0"/>
                </a:lnTo>
                <a:lnTo>
                  <a:pt x="13308988" y="8933658"/>
                </a:lnTo>
                <a:lnTo>
                  <a:pt x="0" y="8933658"/>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8" id="18"/>
          <p:cNvSpPr/>
          <p:nvPr/>
        </p:nvSpPr>
        <p:spPr>
          <a:xfrm flipH="false" flipV="false" rot="-966677">
            <a:off x="1028700" y="2271896"/>
            <a:ext cx="3407907" cy="2949701"/>
          </a:xfrm>
          <a:custGeom>
            <a:avLst/>
            <a:gdLst/>
            <a:ahLst/>
            <a:cxnLst/>
            <a:rect r="r" b="b" t="t" l="l"/>
            <a:pathLst>
              <a:path h="2949701" w="3407907">
                <a:moveTo>
                  <a:pt x="0" y="0"/>
                </a:moveTo>
                <a:lnTo>
                  <a:pt x="3407907" y="0"/>
                </a:lnTo>
                <a:lnTo>
                  <a:pt x="3407907" y="2949701"/>
                </a:lnTo>
                <a:lnTo>
                  <a:pt x="0" y="2949701"/>
                </a:lnTo>
                <a:lnTo>
                  <a:pt x="0" y="0"/>
                </a:lnTo>
                <a:close/>
              </a:path>
            </a:pathLst>
          </a:custGeom>
          <a:blipFill>
            <a:blip r:embed="rId4"/>
            <a:stretch>
              <a:fillRect l="0" t="0" r="0" b="0"/>
            </a:stretch>
          </a:blipFill>
        </p:spPr>
      </p:sp>
      <p:sp>
        <p:nvSpPr>
          <p:cNvPr name="Freeform 19" id="19"/>
          <p:cNvSpPr/>
          <p:nvPr/>
        </p:nvSpPr>
        <p:spPr>
          <a:xfrm flipH="false" flipV="false" rot="1069134">
            <a:off x="14571103" y="6327297"/>
            <a:ext cx="2157138" cy="3424028"/>
          </a:xfrm>
          <a:custGeom>
            <a:avLst/>
            <a:gdLst/>
            <a:ahLst/>
            <a:cxnLst/>
            <a:rect r="r" b="b" t="t" l="l"/>
            <a:pathLst>
              <a:path h="3424028" w="2157138">
                <a:moveTo>
                  <a:pt x="0" y="0"/>
                </a:moveTo>
                <a:lnTo>
                  <a:pt x="2157137" y="0"/>
                </a:lnTo>
                <a:lnTo>
                  <a:pt x="2157137" y="3424028"/>
                </a:lnTo>
                <a:lnTo>
                  <a:pt x="0" y="3424028"/>
                </a:lnTo>
                <a:lnTo>
                  <a:pt x="0" y="0"/>
                </a:lnTo>
                <a:close/>
              </a:path>
            </a:pathLst>
          </a:custGeom>
          <a:blipFill>
            <a:blip r:embed="rId5"/>
            <a:stretch>
              <a:fillRect l="0" t="0" r="0" b="0"/>
            </a:stretch>
          </a:blipFill>
        </p:spPr>
      </p:sp>
      <p:sp>
        <p:nvSpPr>
          <p:cNvPr name="TextBox 20" id="20"/>
          <p:cNvSpPr txBox="true"/>
          <p:nvPr/>
        </p:nvSpPr>
        <p:spPr>
          <a:xfrm rot="0">
            <a:off x="4258513" y="3356221"/>
            <a:ext cx="1464695" cy="3419553"/>
          </a:xfrm>
          <a:prstGeom prst="rect">
            <a:avLst/>
          </a:prstGeom>
        </p:spPr>
        <p:txBody>
          <a:bodyPr anchor="t" rtlCol="false" tIns="0" lIns="0" bIns="0" rIns="0">
            <a:spAutoFit/>
          </a:bodyPr>
          <a:lstStyle/>
          <a:p>
            <a:pPr algn="ctr">
              <a:lnSpc>
                <a:spcPts val="27834"/>
              </a:lnSpc>
              <a:spcBef>
                <a:spcPct val="0"/>
              </a:spcBef>
            </a:pPr>
            <a:r>
              <a:rPr lang="en-US" sz="19881">
                <a:solidFill>
                  <a:srgbClr val="ED90EC"/>
                </a:solidFill>
                <a:latin typeface="Kent"/>
                <a:ea typeface="Kent"/>
                <a:cs typeface="Kent"/>
                <a:sym typeface="Kent"/>
              </a:rPr>
              <a:t>G</a:t>
            </a:r>
          </a:p>
        </p:txBody>
      </p:sp>
      <p:sp>
        <p:nvSpPr>
          <p:cNvPr name="TextBox 21" id="21"/>
          <p:cNvSpPr txBox="true"/>
          <p:nvPr/>
        </p:nvSpPr>
        <p:spPr>
          <a:xfrm rot="0">
            <a:off x="5702168" y="3356221"/>
            <a:ext cx="1702160" cy="3419553"/>
          </a:xfrm>
          <a:prstGeom prst="rect">
            <a:avLst/>
          </a:prstGeom>
        </p:spPr>
        <p:txBody>
          <a:bodyPr anchor="t" rtlCol="false" tIns="0" lIns="0" bIns="0" rIns="0">
            <a:spAutoFit/>
          </a:bodyPr>
          <a:lstStyle/>
          <a:p>
            <a:pPr algn="ctr">
              <a:lnSpc>
                <a:spcPts val="27834"/>
              </a:lnSpc>
              <a:spcBef>
                <a:spcPct val="0"/>
              </a:spcBef>
            </a:pPr>
            <a:r>
              <a:rPr lang="en-US" sz="19881">
                <a:solidFill>
                  <a:srgbClr val="C1AFFF"/>
                </a:solidFill>
                <a:latin typeface="Kent"/>
                <a:ea typeface="Kent"/>
                <a:cs typeface="Kent"/>
                <a:sym typeface="Kent"/>
              </a:rPr>
              <a:t>r</a:t>
            </a:r>
          </a:p>
        </p:txBody>
      </p:sp>
      <p:sp>
        <p:nvSpPr>
          <p:cNvPr name="TextBox 22" id="22"/>
          <p:cNvSpPr txBox="true"/>
          <p:nvPr/>
        </p:nvSpPr>
        <p:spPr>
          <a:xfrm rot="0">
            <a:off x="7383287" y="3356221"/>
            <a:ext cx="1440414" cy="3419553"/>
          </a:xfrm>
          <a:prstGeom prst="rect">
            <a:avLst/>
          </a:prstGeom>
        </p:spPr>
        <p:txBody>
          <a:bodyPr anchor="t" rtlCol="false" tIns="0" lIns="0" bIns="0" rIns="0">
            <a:spAutoFit/>
          </a:bodyPr>
          <a:lstStyle/>
          <a:p>
            <a:pPr algn="ctr">
              <a:lnSpc>
                <a:spcPts val="27834"/>
              </a:lnSpc>
              <a:spcBef>
                <a:spcPct val="0"/>
              </a:spcBef>
            </a:pPr>
            <a:r>
              <a:rPr lang="en-US" sz="19881">
                <a:solidFill>
                  <a:srgbClr val="9FEAFF"/>
                </a:solidFill>
                <a:latin typeface="Kent"/>
                <a:ea typeface="Kent"/>
                <a:cs typeface="Kent"/>
                <a:sym typeface="Kent"/>
              </a:rPr>
              <a:t>a</a:t>
            </a:r>
          </a:p>
        </p:txBody>
      </p:sp>
      <p:sp>
        <p:nvSpPr>
          <p:cNvPr name="TextBox 23" id="23"/>
          <p:cNvSpPr txBox="true"/>
          <p:nvPr/>
        </p:nvSpPr>
        <p:spPr>
          <a:xfrm rot="0">
            <a:off x="8802661" y="3356221"/>
            <a:ext cx="1512587" cy="3419553"/>
          </a:xfrm>
          <a:prstGeom prst="rect">
            <a:avLst/>
          </a:prstGeom>
        </p:spPr>
        <p:txBody>
          <a:bodyPr anchor="t" rtlCol="false" tIns="0" lIns="0" bIns="0" rIns="0">
            <a:spAutoFit/>
          </a:bodyPr>
          <a:lstStyle/>
          <a:p>
            <a:pPr algn="ctr">
              <a:lnSpc>
                <a:spcPts val="27834"/>
              </a:lnSpc>
              <a:spcBef>
                <a:spcPct val="0"/>
              </a:spcBef>
            </a:pPr>
            <a:r>
              <a:rPr lang="en-US" sz="19881">
                <a:solidFill>
                  <a:srgbClr val="5EDABF"/>
                </a:solidFill>
                <a:latin typeface="Kent"/>
                <a:ea typeface="Kent"/>
                <a:cs typeface="Kent"/>
                <a:sym typeface="Kent"/>
              </a:rPr>
              <a:t>c</a:t>
            </a:r>
          </a:p>
        </p:txBody>
      </p:sp>
      <p:sp>
        <p:nvSpPr>
          <p:cNvPr name="TextBox 24" id="24"/>
          <p:cNvSpPr txBox="true"/>
          <p:nvPr/>
        </p:nvSpPr>
        <p:spPr>
          <a:xfrm rot="0">
            <a:off x="9966702" y="3356221"/>
            <a:ext cx="1401338" cy="3419553"/>
          </a:xfrm>
          <a:prstGeom prst="rect">
            <a:avLst/>
          </a:prstGeom>
        </p:spPr>
        <p:txBody>
          <a:bodyPr anchor="t" rtlCol="false" tIns="0" lIns="0" bIns="0" rIns="0">
            <a:spAutoFit/>
          </a:bodyPr>
          <a:lstStyle/>
          <a:p>
            <a:pPr algn="ctr">
              <a:lnSpc>
                <a:spcPts val="27834"/>
              </a:lnSpc>
              <a:spcBef>
                <a:spcPct val="0"/>
              </a:spcBef>
            </a:pPr>
            <a:r>
              <a:rPr lang="en-US" sz="19881">
                <a:solidFill>
                  <a:srgbClr val="FFD978"/>
                </a:solidFill>
                <a:latin typeface="Kent"/>
                <a:ea typeface="Kent"/>
                <a:cs typeface="Kent"/>
                <a:sym typeface="Kent"/>
              </a:rPr>
              <a:t>i</a:t>
            </a:r>
          </a:p>
        </p:txBody>
      </p:sp>
      <p:sp>
        <p:nvSpPr>
          <p:cNvPr name="TextBox 25" id="25"/>
          <p:cNvSpPr txBox="true"/>
          <p:nvPr/>
        </p:nvSpPr>
        <p:spPr>
          <a:xfrm rot="0">
            <a:off x="10984357" y="3356221"/>
            <a:ext cx="1522565" cy="3419553"/>
          </a:xfrm>
          <a:prstGeom prst="rect">
            <a:avLst/>
          </a:prstGeom>
        </p:spPr>
        <p:txBody>
          <a:bodyPr anchor="t" rtlCol="false" tIns="0" lIns="0" bIns="0" rIns="0">
            <a:spAutoFit/>
          </a:bodyPr>
          <a:lstStyle/>
          <a:p>
            <a:pPr algn="ctr">
              <a:lnSpc>
                <a:spcPts val="27834"/>
              </a:lnSpc>
              <a:spcBef>
                <a:spcPct val="0"/>
              </a:spcBef>
            </a:pPr>
            <a:r>
              <a:rPr lang="en-US" sz="19881">
                <a:solidFill>
                  <a:srgbClr val="F8AF74"/>
                </a:solidFill>
                <a:latin typeface="Kent"/>
                <a:ea typeface="Kent"/>
                <a:cs typeface="Kent"/>
                <a:sym typeface="Kent"/>
              </a:rPr>
              <a:t>a</a:t>
            </a:r>
          </a:p>
        </p:txBody>
      </p:sp>
      <p:sp>
        <p:nvSpPr>
          <p:cNvPr name="TextBox 26" id="26"/>
          <p:cNvSpPr txBox="true"/>
          <p:nvPr/>
        </p:nvSpPr>
        <p:spPr>
          <a:xfrm rot="0">
            <a:off x="12506922" y="3356221"/>
            <a:ext cx="1522565" cy="3419553"/>
          </a:xfrm>
          <a:prstGeom prst="rect">
            <a:avLst/>
          </a:prstGeom>
        </p:spPr>
        <p:txBody>
          <a:bodyPr anchor="t" rtlCol="false" tIns="0" lIns="0" bIns="0" rIns="0">
            <a:spAutoFit/>
          </a:bodyPr>
          <a:lstStyle/>
          <a:p>
            <a:pPr algn="ctr">
              <a:lnSpc>
                <a:spcPts val="27834"/>
              </a:lnSpc>
              <a:spcBef>
                <a:spcPct val="0"/>
              </a:spcBef>
            </a:pPr>
            <a:r>
              <a:rPr lang="en-US" sz="19881">
                <a:solidFill>
                  <a:srgbClr val="ED90EC"/>
                </a:solidFill>
                <a:latin typeface="Kent"/>
                <a:ea typeface="Kent"/>
                <a:cs typeface="Kent"/>
                <a:sym typeface="Kent"/>
              </a:rPr>
              <a:t>s</a:t>
            </a:r>
          </a:p>
        </p:txBody>
      </p:sp>
      <p:sp>
        <p:nvSpPr>
          <p:cNvPr name="TextBox 27" id="27"/>
          <p:cNvSpPr txBox="true"/>
          <p:nvPr/>
        </p:nvSpPr>
        <p:spPr>
          <a:xfrm rot="0">
            <a:off x="3715791" y="6886267"/>
            <a:ext cx="10856417" cy="2161210"/>
          </a:xfrm>
          <a:prstGeom prst="rect">
            <a:avLst/>
          </a:prstGeom>
        </p:spPr>
        <p:txBody>
          <a:bodyPr anchor="t" rtlCol="false" tIns="0" lIns="0" bIns="0" rIns="0">
            <a:spAutoFit/>
          </a:bodyPr>
          <a:lstStyle/>
          <a:p>
            <a:pPr algn="ctr">
              <a:lnSpc>
                <a:spcPts val="8478"/>
              </a:lnSpc>
            </a:pPr>
            <a:r>
              <a:rPr lang="en-US" sz="7246">
                <a:solidFill>
                  <a:srgbClr val="000000"/>
                </a:solidFill>
                <a:latin typeface="Dreaming Outloud Script"/>
                <a:ea typeface="Dreaming Outloud Script"/>
                <a:cs typeface="Dreaming Outloud Script"/>
                <a:sym typeface="Dreaming Outloud Script"/>
              </a:rPr>
              <a:t>por la asistencia y vuestra confianza</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963384" y="-222132"/>
            <a:ext cx="20212555" cy="2183143"/>
            <a:chOff x="0" y="0"/>
            <a:chExt cx="5706493" cy="616354"/>
          </a:xfrm>
        </p:grpSpPr>
        <p:sp>
          <p:nvSpPr>
            <p:cNvPr name="Freeform 3" id="3"/>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FF8BC0">
                <a:alpha val="69804"/>
              </a:srgbClr>
            </a:solidFill>
          </p:spPr>
        </p:sp>
        <p:sp>
          <p:nvSpPr>
            <p:cNvPr name="TextBox 4" id="4"/>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5" id="5"/>
          <p:cNvGrpSpPr/>
          <p:nvPr/>
        </p:nvGrpSpPr>
        <p:grpSpPr>
          <a:xfrm rot="0">
            <a:off x="-963384" y="1961011"/>
            <a:ext cx="20212555" cy="2183143"/>
            <a:chOff x="0" y="0"/>
            <a:chExt cx="5706493" cy="616354"/>
          </a:xfrm>
        </p:grpSpPr>
        <p:sp>
          <p:nvSpPr>
            <p:cNvPr name="Freeform 6" id="6"/>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FADA8F">
                <a:alpha val="69804"/>
              </a:srgbClr>
            </a:solidFill>
          </p:spPr>
        </p:sp>
        <p:sp>
          <p:nvSpPr>
            <p:cNvPr name="TextBox 7" id="7"/>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8" id="8"/>
          <p:cNvGrpSpPr/>
          <p:nvPr/>
        </p:nvGrpSpPr>
        <p:grpSpPr>
          <a:xfrm rot="0">
            <a:off x="-963384" y="4144154"/>
            <a:ext cx="20212555" cy="2183143"/>
            <a:chOff x="0" y="0"/>
            <a:chExt cx="5706493" cy="616354"/>
          </a:xfrm>
        </p:grpSpPr>
        <p:sp>
          <p:nvSpPr>
            <p:cNvPr name="Freeform 9" id="9"/>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85DAB1">
                <a:alpha val="69804"/>
              </a:srgbClr>
            </a:solidFill>
          </p:spPr>
        </p:sp>
        <p:sp>
          <p:nvSpPr>
            <p:cNvPr name="TextBox 10" id="10"/>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11" id="11"/>
          <p:cNvGrpSpPr/>
          <p:nvPr/>
        </p:nvGrpSpPr>
        <p:grpSpPr>
          <a:xfrm rot="0">
            <a:off x="-963384" y="6327297"/>
            <a:ext cx="20212555" cy="2183143"/>
            <a:chOff x="0" y="0"/>
            <a:chExt cx="5706493" cy="616354"/>
          </a:xfrm>
        </p:grpSpPr>
        <p:sp>
          <p:nvSpPr>
            <p:cNvPr name="Freeform 12" id="12"/>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48C8CB">
                <a:alpha val="69804"/>
              </a:srgbClr>
            </a:solidFill>
          </p:spPr>
        </p:sp>
        <p:sp>
          <p:nvSpPr>
            <p:cNvPr name="TextBox 13" id="13"/>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14" id="14"/>
          <p:cNvGrpSpPr/>
          <p:nvPr/>
        </p:nvGrpSpPr>
        <p:grpSpPr>
          <a:xfrm rot="0">
            <a:off x="-963384" y="8506158"/>
            <a:ext cx="20212555" cy="2183143"/>
            <a:chOff x="0" y="0"/>
            <a:chExt cx="5706493" cy="616354"/>
          </a:xfrm>
        </p:grpSpPr>
        <p:sp>
          <p:nvSpPr>
            <p:cNvPr name="Freeform 15" id="15"/>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A0A4E3">
                <a:alpha val="69804"/>
              </a:srgbClr>
            </a:solidFill>
          </p:spPr>
        </p:sp>
        <p:sp>
          <p:nvSpPr>
            <p:cNvPr name="TextBox 16" id="16"/>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17" id="17"/>
          <p:cNvGrpSpPr/>
          <p:nvPr/>
        </p:nvGrpSpPr>
        <p:grpSpPr>
          <a:xfrm rot="0">
            <a:off x="758113" y="659231"/>
            <a:ext cx="16771774" cy="8968539"/>
            <a:chOff x="0" y="0"/>
            <a:chExt cx="4417257" cy="2362084"/>
          </a:xfrm>
        </p:grpSpPr>
        <p:sp>
          <p:nvSpPr>
            <p:cNvPr name="Freeform 18" id="18"/>
            <p:cNvSpPr/>
            <p:nvPr/>
          </p:nvSpPr>
          <p:spPr>
            <a:xfrm flipH="false" flipV="false" rot="0">
              <a:off x="0" y="0"/>
              <a:ext cx="4417258" cy="2362084"/>
            </a:xfrm>
            <a:custGeom>
              <a:avLst/>
              <a:gdLst/>
              <a:ahLst/>
              <a:cxnLst/>
              <a:rect r="r" b="b" t="t" l="l"/>
              <a:pathLst>
                <a:path h="2362084" w="4417258">
                  <a:moveTo>
                    <a:pt x="23542" y="0"/>
                  </a:moveTo>
                  <a:lnTo>
                    <a:pt x="4393716" y="0"/>
                  </a:lnTo>
                  <a:cubicBezTo>
                    <a:pt x="4406717" y="0"/>
                    <a:pt x="4417258" y="10540"/>
                    <a:pt x="4417258" y="23542"/>
                  </a:cubicBezTo>
                  <a:lnTo>
                    <a:pt x="4417258" y="2338543"/>
                  </a:lnTo>
                  <a:cubicBezTo>
                    <a:pt x="4417258" y="2351544"/>
                    <a:pt x="4406717" y="2362084"/>
                    <a:pt x="4393716" y="2362084"/>
                  </a:cubicBezTo>
                  <a:lnTo>
                    <a:pt x="23542" y="2362084"/>
                  </a:lnTo>
                  <a:cubicBezTo>
                    <a:pt x="10540" y="2362084"/>
                    <a:pt x="0" y="2351544"/>
                    <a:pt x="0" y="2338543"/>
                  </a:cubicBezTo>
                  <a:lnTo>
                    <a:pt x="0" y="23542"/>
                  </a:lnTo>
                  <a:cubicBezTo>
                    <a:pt x="0" y="10540"/>
                    <a:pt x="10540" y="0"/>
                    <a:pt x="23542" y="0"/>
                  </a:cubicBezTo>
                  <a:close/>
                </a:path>
              </a:pathLst>
            </a:custGeom>
            <a:solidFill>
              <a:srgbClr val="FFFFFF"/>
            </a:solidFill>
            <a:ln w="190500" cap="rnd">
              <a:solidFill>
                <a:srgbClr val="999797"/>
              </a:solidFill>
              <a:prstDash val="solid"/>
              <a:round/>
            </a:ln>
          </p:spPr>
        </p:sp>
        <p:sp>
          <p:nvSpPr>
            <p:cNvPr name="TextBox 19" id="19"/>
            <p:cNvSpPr txBox="true"/>
            <p:nvPr/>
          </p:nvSpPr>
          <p:spPr>
            <a:xfrm>
              <a:off x="0" y="-38100"/>
              <a:ext cx="4417257" cy="2400184"/>
            </a:xfrm>
            <a:prstGeom prst="rect">
              <a:avLst/>
            </a:prstGeom>
          </p:spPr>
          <p:txBody>
            <a:bodyPr anchor="ctr" rtlCol="false" tIns="50800" lIns="50800" bIns="50800" rIns="50800"/>
            <a:lstStyle/>
            <a:p>
              <a:pPr algn="ctr">
                <a:lnSpc>
                  <a:spcPts val="2659"/>
                </a:lnSpc>
              </a:pPr>
            </a:p>
          </p:txBody>
        </p:sp>
      </p:grpSp>
      <p:sp>
        <p:nvSpPr>
          <p:cNvPr name="Freeform 20" id="20"/>
          <p:cNvSpPr/>
          <p:nvPr/>
        </p:nvSpPr>
        <p:spPr>
          <a:xfrm flipH="false" flipV="false" rot="-906931">
            <a:off x="15026522" y="476119"/>
            <a:ext cx="2615783" cy="3259543"/>
          </a:xfrm>
          <a:custGeom>
            <a:avLst/>
            <a:gdLst/>
            <a:ahLst/>
            <a:cxnLst/>
            <a:rect r="r" b="b" t="t" l="l"/>
            <a:pathLst>
              <a:path h="3259543" w="2615783">
                <a:moveTo>
                  <a:pt x="0" y="0"/>
                </a:moveTo>
                <a:lnTo>
                  <a:pt x="2615783" y="0"/>
                </a:lnTo>
                <a:lnTo>
                  <a:pt x="2615783" y="3259543"/>
                </a:lnTo>
                <a:lnTo>
                  <a:pt x="0" y="3259543"/>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21" id="21"/>
          <p:cNvGrpSpPr/>
          <p:nvPr/>
        </p:nvGrpSpPr>
        <p:grpSpPr>
          <a:xfrm rot="0">
            <a:off x="1841231" y="3806437"/>
            <a:ext cx="10639506" cy="4370582"/>
            <a:chOff x="0" y="0"/>
            <a:chExt cx="14186008" cy="5827443"/>
          </a:xfrm>
        </p:grpSpPr>
        <p:grpSp>
          <p:nvGrpSpPr>
            <p:cNvPr name="Group 22" id="22"/>
            <p:cNvGrpSpPr/>
            <p:nvPr/>
          </p:nvGrpSpPr>
          <p:grpSpPr>
            <a:xfrm rot="0">
              <a:off x="0" y="87992"/>
              <a:ext cx="391420" cy="391420"/>
              <a:chOff x="0" y="0"/>
              <a:chExt cx="812800" cy="812800"/>
            </a:xfrm>
          </p:grpSpPr>
          <p:sp>
            <p:nvSpPr>
              <p:cNvPr name="Freeform 23" id="2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ED90EC"/>
              </a:solidFill>
            </p:spPr>
          </p:sp>
          <p:sp>
            <p:nvSpPr>
              <p:cNvPr name="TextBox 24" id="24"/>
              <p:cNvSpPr txBox="true"/>
              <p:nvPr/>
            </p:nvSpPr>
            <p:spPr>
              <a:xfrm>
                <a:off x="76200" y="38100"/>
                <a:ext cx="660400" cy="698500"/>
              </a:xfrm>
              <a:prstGeom prst="rect">
                <a:avLst/>
              </a:prstGeom>
            </p:spPr>
            <p:txBody>
              <a:bodyPr anchor="ctr" rtlCol="false" tIns="50800" lIns="50800" bIns="50800" rIns="50800"/>
              <a:lstStyle/>
              <a:p>
                <a:pPr algn="ctr">
                  <a:lnSpc>
                    <a:spcPts val="2659"/>
                  </a:lnSpc>
                </a:pPr>
              </a:p>
            </p:txBody>
          </p:sp>
        </p:grpSp>
        <p:grpSp>
          <p:nvGrpSpPr>
            <p:cNvPr name="Group 25" id="25"/>
            <p:cNvGrpSpPr/>
            <p:nvPr/>
          </p:nvGrpSpPr>
          <p:grpSpPr>
            <a:xfrm rot="0">
              <a:off x="0" y="1114412"/>
              <a:ext cx="391420" cy="391420"/>
              <a:chOff x="0" y="0"/>
              <a:chExt cx="812800" cy="812800"/>
            </a:xfrm>
          </p:grpSpPr>
          <p:sp>
            <p:nvSpPr>
              <p:cNvPr name="Freeform 26" id="2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C1AFFF"/>
              </a:solidFill>
            </p:spPr>
          </p:sp>
          <p:sp>
            <p:nvSpPr>
              <p:cNvPr name="TextBox 27" id="27"/>
              <p:cNvSpPr txBox="true"/>
              <p:nvPr/>
            </p:nvSpPr>
            <p:spPr>
              <a:xfrm>
                <a:off x="76200" y="38100"/>
                <a:ext cx="660400" cy="698500"/>
              </a:xfrm>
              <a:prstGeom prst="rect">
                <a:avLst/>
              </a:prstGeom>
            </p:spPr>
            <p:txBody>
              <a:bodyPr anchor="ctr" rtlCol="false" tIns="50800" lIns="50800" bIns="50800" rIns="50800"/>
              <a:lstStyle/>
              <a:p>
                <a:pPr algn="ctr">
                  <a:lnSpc>
                    <a:spcPts val="2659"/>
                  </a:lnSpc>
                </a:pPr>
              </a:p>
            </p:txBody>
          </p:sp>
        </p:grpSp>
        <p:grpSp>
          <p:nvGrpSpPr>
            <p:cNvPr name="Group 28" id="28"/>
            <p:cNvGrpSpPr/>
            <p:nvPr/>
          </p:nvGrpSpPr>
          <p:grpSpPr>
            <a:xfrm rot="0">
              <a:off x="0" y="2136568"/>
              <a:ext cx="391420" cy="391420"/>
              <a:chOff x="0" y="0"/>
              <a:chExt cx="812800" cy="812800"/>
            </a:xfrm>
          </p:grpSpPr>
          <p:sp>
            <p:nvSpPr>
              <p:cNvPr name="Freeform 29" id="2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9FEAFF"/>
              </a:solidFill>
            </p:spPr>
          </p:sp>
          <p:sp>
            <p:nvSpPr>
              <p:cNvPr name="TextBox 30" id="30"/>
              <p:cNvSpPr txBox="true"/>
              <p:nvPr/>
            </p:nvSpPr>
            <p:spPr>
              <a:xfrm>
                <a:off x="76200" y="38100"/>
                <a:ext cx="660400" cy="698500"/>
              </a:xfrm>
              <a:prstGeom prst="rect">
                <a:avLst/>
              </a:prstGeom>
            </p:spPr>
            <p:txBody>
              <a:bodyPr anchor="ctr" rtlCol="false" tIns="50800" lIns="50800" bIns="50800" rIns="50800"/>
              <a:lstStyle/>
              <a:p>
                <a:pPr algn="ctr">
                  <a:lnSpc>
                    <a:spcPts val="2659"/>
                  </a:lnSpc>
                </a:pPr>
              </a:p>
            </p:txBody>
          </p:sp>
        </p:grpSp>
        <p:grpSp>
          <p:nvGrpSpPr>
            <p:cNvPr name="Group 31" id="31"/>
            <p:cNvGrpSpPr/>
            <p:nvPr/>
          </p:nvGrpSpPr>
          <p:grpSpPr>
            <a:xfrm rot="0">
              <a:off x="0" y="3088251"/>
              <a:ext cx="391420" cy="391420"/>
              <a:chOff x="0" y="0"/>
              <a:chExt cx="812800" cy="812800"/>
            </a:xfrm>
          </p:grpSpPr>
          <p:sp>
            <p:nvSpPr>
              <p:cNvPr name="Freeform 32" id="32"/>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5EDABF"/>
              </a:solidFill>
            </p:spPr>
          </p:sp>
          <p:sp>
            <p:nvSpPr>
              <p:cNvPr name="TextBox 33" id="33"/>
              <p:cNvSpPr txBox="true"/>
              <p:nvPr/>
            </p:nvSpPr>
            <p:spPr>
              <a:xfrm>
                <a:off x="76200" y="38100"/>
                <a:ext cx="660400" cy="698500"/>
              </a:xfrm>
              <a:prstGeom prst="rect">
                <a:avLst/>
              </a:prstGeom>
            </p:spPr>
            <p:txBody>
              <a:bodyPr anchor="ctr" rtlCol="false" tIns="50800" lIns="50800" bIns="50800" rIns="50800"/>
              <a:lstStyle/>
              <a:p>
                <a:pPr algn="ctr">
                  <a:lnSpc>
                    <a:spcPts val="2659"/>
                  </a:lnSpc>
                </a:pPr>
              </a:p>
            </p:txBody>
          </p:sp>
        </p:grpSp>
        <p:grpSp>
          <p:nvGrpSpPr>
            <p:cNvPr name="Group 34" id="34"/>
            <p:cNvGrpSpPr/>
            <p:nvPr/>
          </p:nvGrpSpPr>
          <p:grpSpPr>
            <a:xfrm rot="0">
              <a:off x="0" y="4143944"/>
              <a:ext cx="391420" cy="391420"/>
              <a:chOff x="0" y="0"/>
              <a:chExt cx="812800" cy="812800"/>
            </a:xfrm>
          </p:grpSpPr>
          <p:sp>
            <p:nvSpPr>
              <p:cNvPr name="Freeform 35" id="35"/>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D978"/>
              </a:solidFill>
            </p:spPr>
          </p:sp>
          <p:sp>
            <p:nvSpPr>
              <p:cNvPr name="TextBox 36" id="36"/>
              <p:cNvSpPr txBox="true"/>
              <p:nvPr/>
            </p:nvSpPr>
            <p:spPr>
              <a:xfrm>
                <a:off x="76200" y="38100"/>
                <a:ext cx="660400" cy="698500"/>
              </a:xfrm>
              <a:prstGeom prst="rect">
                <a:avLst/>
              </a:prstGeom>
            </p:spPr>
            <p:txBody>
              <a:bodyPr anchor="ctr" rtlCol="false" tIns="50800" lIns="50800" bIns="50800" rIns="50800"/>
              <a:lstStyle/>
              <a:p>
                <a:pPr algn="ctr">
                  <a:lnSpc>
                    <a:spcPts val="2659"/>
                  </a:lnSpc>
                </a:pPr>
              </a:p>
            </p:txBody>
          </p:sp>
        </p:grpSp>
        <p:grpSp>
          <p:nvGrpSpPr>
            <p:cNvPr name="Group 37" id="37"/>
            <p:cNvGrpSpPr/>
            <p:nvPr/>
          </p:nvGrpSpPr>
          <p:grpSpPr>
            <a:xfrm rot="0">
              <a:off x="0" y="5104455"/>
              <a:ext cx="391420" cy="391420"/>
              <a:chOff x="0" y="0"/>
              <a:chExt cx="812800" cy="812800"/>
            </a:xfrm>
          </p:grpSpPr>
          <p:sp>
            <p:nvSpPr>
              <p:cNvPr name="Freeform 38" id="38"/>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8AF74"/>
              </a:solidFill>
            </p:spPr>
          </p:sp>
          <p:sp>
            <p:nvSpPr>
              <p:cNvPr name="TextBox 39" id="39"/>
              <p:cNvSpPr txBox="true"/>
              <p:nvPr/>
            </p:nvSpPr>
            <p:spPr>
              <a:xfrm>
                <a:off x="76200" y="38100"/>
                <a:ext cx="660400" cy="698500"/>
              </a:xfrm>
              <a:prstGeom prst="rect">
                <a:avLst/>
              </a:prstGeom>
            </p:spPr>
            <p:txBody>
              <a:bodyPr anchor="ctr" rtlCol="false" tIns="50800" lIns="50800" bIns="50800" rIns="50800"/>
              <a:lstStyle/>
              <a:p>
                <a:pPr algn="ctr">
                  <a:lnSpc>
                    <a:spcPts val="2659"/>
                  </a:lnSpc>
                </a:pPr>
              </a:p>
            </p:txBody>
          </p:sp>
        </p:grpSp>
        <p:sp>
          <p:nvSpPr>
            <p:cNvPr name="TextBox 40" id="40"/>
            <p:cNvSpPr txBox="true"/>
            <p:nvPr/>
          </p:nvSpPr>
          <p:spPr>
            <a:xfrm rot="0">
              <a:off x="666559" y="-85725"/>
              <a:ext cx="9562473" cy="890057"/>
            </a:xfrm>
            <a:prstGeom prst="rect">
              <a:avLst/>
            </a:prstGeom>
          </p:spPr>
          <p:txBody>
            <a:bodyPr anchor="t" rtlCol="false" tIns="0" lIns="0" bIns="0" rIns="0">
              <a:spAutoFit/>
            </a:bodyPr>
            <a:lstStyle/>
            <a:p>
              <a:pPr algn="l">
                <a:lnSpc>
                  <a:spcPts val="5600"/>
                </a:lnSpc>
              </a:pPr>
              <a:r>
                <a:rPr lang="en-US" sz="4000">
                  <a:solidFill>
                    <a:srgbClr val="000000"/>
                  </a:solidFill>
                  <a:latin typeface="Manjari"/>
                  <a:ea typeface="Manjari"/>
                  <a:cs typeface="Manjari"/>
                  <a:sym typeface="Manjari"/>
                </a:rPr>
                <a:t>Bienvenida y presentación</a:t>
              </a:r>
            </a:p>
          </p:txBody>
        </p:sp>
        <p:sp>
          <p:nvSpPr>
            <p:cNvPr name="TextBox 41" id="41"/>
            <p:cNvSpPr txBox="true"/>
            <p:nvPr/>
          </p:nvSpPr>
          <p:spPr>
            <a:xfrm rot="0">
              <a:off x="666559" y="1938689"/>
              <a:ext cx="13519449" cy="880533"/>
            </a:xfrm>
            <a:prstGeom prst="rect">
              <a:avLst/>
            </a:prstGeom>
          </p:spPr>
          <p:txBody>
            <a:bodyPr anchor="t" rtlCol="false" tIns="0" lIns="0" bIns="0" rIns="0">
              <a:spAutoFit/>
            </a:bodyPr>
            <a:lstStyle/>
            <a:p>
              <a:pPr algn="l">
                <a:lnSpc>
                  <a:spcPts val="5599"/>
                </a:lnSpc>
              </a:pPr>
              <a:r>
                <a:rPr lang="en-US" sz="3999">
                  <a:solidFill>
                    <a:srgbClr val="000000"/>
                  </a:solidFill>
                  <a:latin typeface="Manjari"/>
                  <a:ea typeface="Manjari"/>
                  <a:cs typeface="Manjari"/>
                  <a:sym typeface="Manjari"/>
                </a:rPr>
                <a:t>Características de la etapa</a:t>
              </a:r>
            </a:p>
          </p:txBody>
        </p:sp>
        <p:sp>
          <p:nvSpPr>
            <p:cNvPr name="TextBox 42" id="42"/>
            <p:cNvSpPr txBox="true"/>
            <p:nvPr/>
          </p:nvSpPr>
          <p:spPr>
            <a:xfrm rot="0">
              <a:off x="666559" y="4946909"/>
              <a:ext cx="7520761" cy="880533"/>
            </a:xfrm>
            <a:prstGeom prst="rect">
              <a:avLst/>
            </a:prstGeom>
          </p:spPr>
          <p:txBody>
            <a:bodyPr anchor="t" rtlCol="false" tIns="0" lIns="0" bIns="0" rIns="0">
              <a:spAutoFit/>
            </a:bodyPr>
            <a:lstStyle/>
            <a:p>
              <a:pPr algn="l">
                <a:lnSpc>
                  <a:spcPts val="5599"/>
                </a:lnSpc>
              </a:pPr>
              <a:r>
                <a:rPr lang="en-US" sz="3999">
                  <a:solidFill>
                    <a:srgbClr val="000000"/>
                  </a:solidFill>
                  <a:latin typeface="Manjari"/>
                  <a:ea typeface="Manjari"/>
                  <a:cs typeface="Manjari"/>
                  <a:sym typeface="Manjari"/>
                </a:rPr>
                <a:t>Horario del cole</a:t>
              </a:r>
            </a:p>
          </p:txBody>
        </p:sp>
        <p:sp>
          <p:nvSpPr>
            <p:cNvPr name="TextBox 43" id="43"/>
            <p:cNvSpPr txBox="true"/>
            <p:nvPr/>
          </p:nvSpPr>
          <p:spPr>
            <a:xfrm rot="0">
              <a:off x="666559" y="3939464"/>
              <a:ext cx="4648950" cy="880533"/>
            </a:xfrm>
            <a:prstGeom prst="rect">
              <a:avLst/>
            </a:prstGeom>
          </p:spPr>
          <p:txBody>
            <a:bodyPr anchor="t" rtlCol="false" tIns="0" lIns="0" bIns="0" rIns="0">
              <a:spAutoFit/>
            </a:bodyPr>
            <a:lstStyle/>
            <a:p>
              <a:pPr algn="l">
                <a:lnSpc>
                  <a:spcPts val="5599"/>
                </a:lnSpc>
              </a:pPr>
              <a:r>
                <a:rPr lang="en-US" sz="3999">
                  <a:solidFill>
                    <a:srgbClr val="000000"/>
                  </a:solidFill>
                  <a:latin typeface="Manjari"/>
                  <a:ea typeface="Manjari"/>
                  <a:cs typeface="Manjari"/>
                  <a:sym typeface="Manjari"/>
                </a:rPr>
                <a:t>Metodología</a:t>
              </a:r>
            </a:p>
          </p:txBody>
        </p:sp>
        <p:sp>
          <p:nvSpPr>
            <p:cNvPr name="TextBox 44" id="44"/>
            <p:cNvSpPr txBox="true"/>
            <p:nvPr/>
          </p:nvSpPr>
          <p:spPr>
            <a:xfrm rot="0">
              <a:off x="666559" y="2946135"/>
              <a:ext cx="12047584" cy="880533"/>
            </a:xfrm>
            <a:prstGeom prst="rect">
              <a:avLst/>
            </a:prstGeom>
          </p:spPr>
          <p:txBody>
            <a:bodyPr anchor="t" rtlCol="false" tIns="0" lIns="0" bIns="0" rIns="0">
              <a:spAutoFit/>
            </a:bodyPr>
            <a:lstStyle/>
            <a:p>
              <a:pPr algn="l">
                <a:lnSpc>
                  <a:spcPts val="5599"/>
                </a:lnSpc>
              </a:pPr>
              <a:r>
                <a:rPr lang="en-US" sz="3999">
                  <a:solidFill>
                    <a:srgbClr val="000000"/>
                  </a:solidFill>
                  <a:latin typeface="Manjari"/>
                  <a:ea typeface="Manjari"/>
                  <a:cs typeface="Manjari"/>
                  <a:sym typeface="Manjari"/>
                </a:rPr>
                <a:t>Organización del aula</a:t>
              </a:r>
            </a:p>
          </p:txBody>
        </p:sp>
        <p:sp>
          <p:nvSpPr>
            <p:cNvPr name="TextBox 45" id="45"/>
            <p:cNvSpPr txBox="true"/>
            <p:nvPr/>
          </p:nvSpPr>
          <p:spPr>
            <a:xfrm rot="0">
              <a:off x="666559" y="931244"/>
              <a:ext cx="7980275" cy="880533"/>
            </a:xfrm>
            <a:prstGeom prst="rect">
              <a:avLst/>
            </a:prstGeom>
          </p:spPr>
          <p:txBody>
            <a:bodyPr anchor="t" rtlCol="false" tIns="0" lIns="0" bIns="0" rIns="0">
              <a:spAutoFit/>
            </a:bodyPr>
            <a:lstStyle/>
            <a:p>
              <a:pPr algn="l">
                <a:lnSpc>
                  <a:spcPts val="5599"/>
                </a:lnSpc>
              </a:pPr>
              <a:r>
                <a:rPr lang="en-US" sz="3999">
                  <a:solidFill>
                    <a:srgbClr val="000000"/>
                  </a:solidFill>
                  <a:latin typeface="Manjari"/>
                  <a:ea typeface="Manjari"/>
                  <a:cs typeface="Manjari"/>
                  <a:sym typeface="Manjari"/>
                </a:rPr>
                <a:t>Período de adaptación</a:t>
              </a:r>
            </a:p>
          </p:txBody>
        </p:sp>
      </p:grpSp>
      <p:grpSp>
        <p:nvGrpSpPr>
          <p:cNvPr name="Group 46" id="46"/>
          <p:cNvGrpSpPr/>
          <p:nvPr/>
        </p:nvGrpSpPr>
        <p:grpSpPr>
          <a:xfrm rot="0">
            <a:off x="9352223" y="3806437"/>
            <a:ext cx="8177664" cy="2870001"/>
            <a:chOff x="0" y="0"/>
            <a:chExt cx="10903552" cy="3826668"/>
          </a:xfrm>
        </p:grpSpPr>
        <p:grpSp>
          <p:nvGrpSpPr>
            <p:cNvPr name="Group 47" id="47"/>
            <p:cNvGrpSpPr/>
            <p:nvPr/>
          </p:nvGrpSpPr>
          <p:grpSpPr>
            <a:xfrm rot="0">
              <a:off x="0" y="153577"/>
              <a:ext cx="391420" cy="391420"/>
              <a:chOff x="0" y="0"/>
              <a:chExt cx="812800" cy="812800"/>
            </a:xfrm>
          </p:grpSpPr>
          <p:sp>
            <p:nvSpPr>
              <p:cNvPr name="Freeform 48" id="48"/>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A6B9"/>
              </a:solidFill>
            </p:spPr>
          </p:sp>
          <p:sp>
            <p:nvSpPr>
              <p:cNvPr name="TextBox 49" id="49"/>
              <p:cNvSpPr txBox="true"/>
              <p:nvPr/>
            </p:nvSpPr>
            <p:spPr>
              <a:xfrm>
                <a:off x="76200" y="38100"/>
                <a:ext cx="660400" cy="698500"/>
              </a:xfrm>
              <a:prstGeom prst="rect">
                <a:avLst/>
              </a:prstGeom>
            </p:spPr>
            <p:txBody>
              <a:bodyPr anchor="ctr" rtlCol="false" tIns="50800" lIns="50800" bIns="50800" rIns="50800"/>
              <a:lstStyle/>
              <a:p>
                <a:pPr algn="ctr">
                  <a:lnSpc>
                    <a:spcPts val="2659"/>
                  </a:lnSpc>
                </a:pPr>
              </a:p>
            </p:txBody>
          </p:sp>
        </p:grpSp>
        <p:grpSp>
          <p:nvGrpSpPr>
            <p:cNvPr name="Group 50" id="50"/>
            <p:cNvGrpSpPr/>
            <p:nvPr/>
          </p:nvGrpSpPr>
          <p:grpSpPr>
            <a:xfrm rot="0">
              <a:off x="0" y="1091098"/>
              <a:ext cx="391420" cy="391420"/>
              <a:chOff x="0" y="0"/>
              <a:chExt cx="812800" cy="812800"/>
            </a:xfrm>
          </p:grpSpPr>
          <p:sp>
            <p:nvSpPr>
              <p:cNvPr name="Freeform 51" id="51"/>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C1AFFF"/>
              </a:solidFill>
            </p:spPr>
          </p:sp>
          <p:sp>
            <p:nvSpPr>
              <p:cNvPr name="TextBox 52" id="52"/>
              <p:cNvSpPr txBox="true"/>
              <p:nvPr/>
            </p:nvSpPr>
            <p:spPr>
              <a:xfrm>
                <a:off x="76200" y="38100"/>
                <a:ext cx="660400" cy="698500"/>
              </a:xfrm>
              <a:prstGeom prst="rect">
                <a:avLst/>
              </a:prstGeom>
            </p:spPr>
            <p:txBody>
              <a:bodyPr anchor="ctr" rtlCol="false" tIns="50800" lIns="50800" bIns="50800" rIns="50800"/>
              <a:lstStyle/>
              <a:p>
                <a:pPr algn="ctr">
                  <a:lnSpc>
                    <a:spcPts val="2659"/>
                  </a:lnSpc>
                </a:pPr>
              </a:p>
            </p:txBody>
          </p:sp>
        </p:grpSp>
        <p:grpSp>
          <p:nvGrpSpPr>
            <p:cNvPr name="Group 53" id="53"/>
            <p:cNvGrpSpPr/>
            <p:nvPr/>
          </p:nvGrpSpPr>
          <p:grpSpPr>
            <a:xfrm rot="0">
              <a:off x="0" y="2155618"/>
              <a:ext cx="391420" cy="391420"/>
              <a:chOff x="0" y="0"/>
              <a:chExt cx="812800" cy="812800"/>
            </a:xfrm>
          </p:grpSpPr>
          <p:sp>
            <p:nvSpPr>
              <p:cNvPr name="Freeform 54" id="54"/>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9FEAFF"/>
              </a:solidFill>
            </p:spPr>
          </p:sp>
          <p:sp>
            <p:nvSpPr>
              <p:cNvPr name="TextBox 55" id="55"/>
              <p:cNvSpPr txBox="true"/>
              <p:nvPr/>
            </p:nvSpPr>
            <p:spPr>
              <a:xfrm>
                <a:off x="76200" y="38100"/>
                <a:ext cx="660400" cy="698500"/>
              </a:xfrm>
              <a:prstGeom prst="rect">
                <a:avLst/>
              </a:prstGeom>
            </p:spPr>
            <p:txBody>
              <a:bodyPr anchor="ctr" rtlCol="false" tIns="50800" lIns="50800" bIns="50800" rIns="50800"/>
              <a:lstStyle/>
              <a:p>
                <a:pPr algn="ctr">
                  <a:lnSpc>
                    <a:spcPts val="2659"/>
                  </a:lnSpc>
                </a:pPr>
              </a:p>
            </p:txBody>
          </p:sp>
        </p:grpSp>
        <p:grpSp>
          <p:nvGrpSpPr>
            <p:cNvPr name="Group 56" id="56"/>
            <p:cNvGrpSpPr/>
            <p:nvPr/>
          </p:nvGrpSpPr>
          <p:grpSpPr>
            <a:xfrm rot="0">
              <a:off x="0" y="3107301"/>
              <a:ext cx="391420" cy="391420"/>
              <a:chOff x="0" y="0"/>
              <a:chExt cx="812800" cy="812800"/>
            </a:xfrm>
          </p:grpSpPr>
          <p:sp>
            <p:nvSpPr>
              <p:cNvPr name="Freeform 57" id="57"/>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5EDABF"/>
              </a:solidFill>
            </p:spPr>
          </p:sp>
          <p:sp>
            <p:nvSpPr>
              <p:cNvPr name="TextBox 58" id="58"/>
              <p:cNvSpPr txBox="true"/>
              <p:nvPr/>
            </p:nvSpPr>
            <p:spPr>
              <a:xfrm>
                <a:off x="76200" y="38100"/>
                <a:ext cx="660400" cy="698500"/>
              </a:xfrm>
              <a:prstGeom prst="rect">
                <a:avLst/>
              </a:prstGeom>
            </p:spPr>
            <p:txBody>
              <a:bodyPr anchor="ctr" rtlCol="false" tIns="50800" lIns="50800" bIns="50800" rIns="50800"/>
              <a:lstStyle/>
              <a:p>
                <a:pPr algn="ctr">
                  <a:lnSpc>
                    <a:spcPts val="2659"/>
                  </a:lnSpc>
                </a:pPr>
              </a:p>
            </p:txBody>
          </p:sp>
        </p:grpSp>
        <p:sp>
          <p:nvSpPr>
            <p:cNvPr name="TextBox 59" id="59"/>
            <p:cNvSpPr txBox="true"/>
            <p:nvPr/>
          </p:nvSpPr>
          <p:spPr>
            <a:xfrm rot="0">
              <a:off x="594718" y="931244"/>
              <a:ext cx="8058660" cy="880533"/>
            </a:xfrm>
            <a:prstGeom prst="rect">
              <a:avLst/>
            </a:prstGeom>
          </p:spPr>
          <p:txBody>
            <a:bodyPr anchor="t" rtlCol="false" tIns="0" lIns="0" bIns="0" rIns="0">
              <a:spAutoFit/>
            </a:bodyPr>
            <a:lstStyle/>
            <a:p>
              <a:pPr algn="l" marL="0" indent="0" lvl="0">
                <a:lnSpc>
                  <a:spcPts val="5599"/>
                </a:lnSpc>
                <a:spcBef>
                  <a:spcPct val="0"/>
                </a:spcBef>
              </a:pPr>
              <a:r>
                <a:rPr lang="en-US" sz="3999">
                  <a:solidFill>
                    <a:srgbClr val="000000"/>
                  </a:solidFill>
                  <a:latin typeface="Manjari"/>
                  <a:ea typeface="Manjari"/>
                  <a:cs typeface="Manjari"/>
                  <a:sym typeface="Manjari"/>
                </a:rPr>
                <a:t>Fechas importantes</a:t>
              </a:r>
            </a:p>
          </p:txBody>
        </p:sp>
        <p:sp>
          <p:nvSpPr>
            <p:cNvPr name="TextBox 60" id="60"/>
            <p:cNvSpPr txBox="true"/>
            <p:nvPr/>
          </p:nvSpPr>
          <p:spPr>
            <a:xfrm rot="0">
              <a:off x="594718" y="-76200"/>
              <a:ext cx="8197413" cy="880533"/>
            </a:xfrm>
            <a:prstGeom prst="rect">
              <a:avLst/>
            </a:prstGeom>
          </p:spPr>
          <p:txBody>
            <a:bodyPr anchor="t" rtlCol="false" tIns="0" lIns="0" bIns="0" rIns="0">
              <a:spAutoFit/>
            </a:bodyPr>
            <a:lstStyle/>
            <a:p>
              <a:pPr algn="l" marL="0" indent="0" lvl="0">
                <a:lnSpc>
                  <a:spcPts val="5599"/>
                </a:lnSpc>
                <a:spcBef>
                  <a:spcPct val="0"/>
                </a:spcBef>
              </a:pPr>
              <a:r>
                <a:rPr lang="en-US" sz="3999">
                  <a:solidFill>
                    <a:srgbClr val="000000"/>
                  </a:solidFill>
                  <a:latin typeface="Manjari"/>
                  <a:ea typeface="Manjari"/>
                  <a:cs typeface="Manjari"/>
                  <a:sym typeface="Manjari"/>
                </a:rPr>
                <a:t>Comunicación familias</a:t>
              </a:r>
            </a:p>
          </p:txBody>
        </p:sp>
        <p:sp>
          <p:nvSpPr>
            <p:cNvPr name="TextBox 61" id="61"/>
            <p:cNvSpPr txBox="true"/>
            <p:nvPr/>
          </p:nvSpPr>
          <p:spPr>
            <a:xfrm rot="0">
              <a:off x="594718" y="1909105"/>
              <a:ext cx="10308834" cy="880533"/>
            </a:xfrm>
            <a:prstGeom prst="rect">
              <a:avLst/>
            </a:prstGeom>
          </p:spPr>
          <p:txBody>
            <a:bodyPr anchor="t" rtlCol="false" tIns="0" lIns="0" bIns="0" rIns="0">
              <a:spAutoFit/>
            </a:bodyPr>
            <a:lstStyle/>
            <a:p>
              <a:pPr algn="l" marL="0" indent="0" lvl="0">
                <a:lnSpc>
                  <a:spcPts val="5599"/>
                </a:lnSpc>
                <a:spcBef>
                  <a:spcPct val="0"/>
                </a:spcBef>
              </a:pPr>
              <a:r>
                <a:rPr lang="en-US" sz="3999">
                  <a:solidFill>
                    <a:srgbClr val="000000"/>
                  </a:solidFill>
                  <a:latin typeface="Manjari"/>
                  <a:ea typeface="Manjari"/>
                  <a:cs typeface="Manjari"/>
                  <a:sym typeface="Manjari"/>
                </a:rPr>
                <a:t>Materiales que tienen que traer</a:t>
              </a:r>
            </a:p>
          </p:txBody>
        </p:sp>
        <p:sp>
          <p:nvSpPr>
            <p:cNvPr name="TextBox 62" id="62"/>
            <p:cNvSpPr txBox="true"/>
            <p:nvPr/>
          </p:nvSpPr>
          <p:spPr>
            <a:xfrm rot="0">
              <a:off x="594718" y="2946135"/>
              <a:ext cx="9728825" cy="880533"/>
            </a:xfrm>
            <a:prstGeom prst="rect">
              <a:avLst/>
            </a:prstGeom>
          </p:spPr>
          <p:txBody>
            <a:bodyPr anchor="t" rtlCol="false" tIns="0" lIns="0" bIns="0" rIns="0">
              <a:spAutoFit/>
            </a:bodyPr>
            <a:lstStyle/>
            <a:p>
              <a:pPr algn="l" marL="0" indent="0" lvl="0">
                <a:lnSpc>
                  <a:spcPts val="5599"/>
                </a:lnSpc>
                <a:spcBef>
                  <a:spcPct val="0"/>
                </a:spcBef>
              </a:pPr>
              <a:r>
                <a:rPr lang="en-US" sz="3999">
                  <a:solidFill>
                    <a:srgbClr val="000000"/>
                  </a:solidFill>
                  <a:latin typeface="Manjari"/>
                  <a:ea typeface="Manjari"/>
                  <a:cs typeface="Manjari"/>
                  <a:sym typeface="Manjari"/>
                </a:rPr>
                <a:t>Recomendaciones para casa</a:t>
              </a:r>
            </a:p>
          </p:txBody>
        </p:sp>
      </p:grpSp>
      <p:sp>
        <p:nvSpPr>
          <p:cNvPr name="Freeform 63" id="63"/>
          <p:cNvSpPr/>
          <p:nvPr/>
        </p:nvSpPr>
        <p:spPr>
          <a:xfrm flipH="false" flipV="false" rot="-338327">
            <a:off x="7778850" y="7091765"/>
            <a:ext cx="1902868" cy="1325088"/>
          </a:xfrm>
          <a:custGeom>
            <a:avLst/>
            <a:gdLst/>
            <a:ahLst/>
            <a:cxnLst/>
            <a:rect r="r" b="b" t="t" l="l"/>
            <a:pathLst>
              <a:path h="1325088" w="1902868">
                <a:moveTo>
                  <a:pt x="0" y="0"/>
                </a:moveTo>
                <a:lnTo>
                  <a:pt x="1902868" y="0"/>
                </a:lnTo>
                <a:lnTo>
                  <a:pt x="1902868" y="1325088"/>
                </a:lnTo>
                <a:lnTo>
                  <a:pt x="0" y="1325088"/>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grpSp>
        <p:nvGrpSpPr>
          <p:cNvPr name="Group 64" id="64"/>
          <p:cNvGrpSpPr/>
          <p:nvPr/>
        </p:nvGrpSpPr>
        <p:grpSpPr>
          <a:xfrm rot="0">
            <a:off x="1841231" y="1043894"/>
            <a:ext cx="6393753" cy="2045627"/>
            <a:chOff x="0" y="0"/>
            <a:chExt cx="8525004" cy="2727503"/>
          </a:xfrm>
        </p:grpSpPr>
        <p:sp>
          <p:nvSpPr>
            <p:cNvPr name="TextBox 65" id="65"/>
            <p:cNvSpPr txBox="true"/>
            <p:nvPr/>
          </p:nvSpPr>
          <p:spPr>
            <a:xfrm rot="0">
              <a:off x="0" y="-266390"/>
              <a:ext cx="1314602" cy="2985688"/>
            </a:xfrm>
            <a:prstGeom prst="rect">
              <a:avLst/>
            </a:prstGeom>
          </p:spPr>
          <p:txBody>
            <a:bodyPr anchor="t" rtlCol="false" tIns="0" lIns="0" bIns="0" rIns="0">
              <a:spAutoFit/>
            </a:bodyPr>
            <a:lstStyle/>
            <a:p>
              <a:pPr algn="ctr">
                <a:lnSpc>
                  <a:spcPts val="18736"/>
                </a:lnSpc>
                <a:spcBef>
                  <a:spcPct val="0"/>
                </a:spcBef>
              </a:pPr>
              <a:r>
                <a:rPr lang="en-US" sz="13383">
                  <a:solidFill>
                    <a:srgbClr val="ED90EC"/>
                  </a:solidFill>
                  <a:latin typeface="Kent"/>
                  <a:ea typeface="Kent"/>
                  <a:cs typeface="Kent"/>
                  <a:sym typeface="Kent"/>
                </a:rPr>
                <a:t>p</a:t>
              </a:r>
            </a:p>
          </p:txBody>
        </p:sp>
        <p:sp>
          <p:nvSpPr>
            <p:cNvPr name="TextBox 66" id="66"/>
            <p:cNvSpPr txBox="true"/>
            <p:nvPr/>
          </p:nvSpPr>
          <p:spPr>
            <a:xfrm rot="0">
              <a:off x="1314602" y="-258186"/>
              <a:ext cx="1527732" cy="2985688"/>
            </a:xfrm>
            <a:prstGeom prst="rect">
              <a:avLst/>
            </a:prstGeom>
          </p:spPr>
          <p:txBody>
            <a:bodyPr anchor="t" rtlCol="false" tIns="0" lIns="0" bIns="0" rIns="0">
              <a:spAutoFit/>
            </a:bodyPr>
            <a:lstStyle/>
            <a:p>
              <a:pPr algn="ctr">
                <a:lnSpc>
                  <a:spcPts val="18736"/>
                </a:lnSpc>
                <a:spcBef>
                  <a:spcPct val="0"/>
                </a:spcBef>
              </a:pPr>
              <a:r>
                <a:rPr lang="en-US" sz="13383">
                  <a:solidFill>
                    <a:srgbClr val="C1AFFF"/>
                  </a:solidFill>
                  <a:latin typeface="Kent"/>
                  <a:ea typeface="Kent"/>
                  <a:cs typeface="Kent"/>
                  <a:sym typeface="Kent"/>
                </a:rPr>
                <a:t>u</a:t>
              </a:r>
            </a:p>
          </p:txBody>
        </p:sp>
        <p:sp>
          <p:nvSpPr>
            <p:cNvPr name="TextBox 67" id="67"/>
            <p:cNvSpPr txBox="true"/>
            <p:nvPr/>
          </p:nvSpPr>
          <p:spPr>
            <a:xfrm rot="0">
              <a:off x="2749058" y="-266700"/>
              <a:ext cx="1661162" cy="2985688"/>
            </a:xfrm>
            <a:prstGeom prst="rect">
              <a:avLst/>
            </a:prstGeom>
          </p:spPr>
          <p:txBody>
            <a:bodyPr anchor="t" rtlCol="false" tIns="0" lIns="0" bIns="0" rIns="0">
              <a:spAutoFit/>
            </a:bodyPr>
            <a:lstStyle/>
            <a:p>
              <a:pPr algn="ctr">
                <a:lnSpc>
                  <a:spcPts val="18736"/>
                </a:lnSpc>
                <a:spcBef>
                  <a:spcPct val="0"/>
                </a:spcBef>
              </a:pPr>
              <a:r>
                <a:rPr lang="en-US" sz="13383">
                  <a:solidFill>
                    <a:srgbClr val="9FEAFF"/>
                  </a:solidFill>
                  <a:latin typeface="Kent"/>
                  <a:ea typeface="Kent"/>
                  <a:cs typeface="Kent"/>
                  <a:sym typeface="Kent"/>
                </a:rPr>
                <a:t>N</a:t>
              </a:r>
            </a:p>
          </p:txBody>
        </p:sp>
        <p:sp>
          <p:nvSpPr>
            <p:cNvPr name="TextBox 68" id="68"/>
            <p:cNvSpPr txBox="true"/>
            <p:nvPr/>
          </p:nvSpPr>
          <p:spPr>
            <a:xfrm rot="0">
              <a:off x="4410221" y="-266700"/>
              <a:ext cx="1257737" cy="2985688"/>
            </a:xfrm>
            <a:prstGeom prst="rect">
              <a:avLst/>
            </a:prstGeom>
          </p:spPr>
          <p:txBody>
            <a:bodyPr anchor="t" rtlCol="false" tIns="0" lIns="0" bIns="0" rIns="0">
              <a:spAutoFit/>
            </a:bodyPr>
            <a:lstStyle/>
            <a:p>
              <a:pPr algn="ctr">
                <a:lnSpc>
                  <a:spcPts val="18736"/>
                </a:lnSpc>
                <a:spcBef>
                  <a:spcPct val="0"/>
                </a:spcBef>
              </a:pPr>
              <a:r>
                <a:rPr lang="en-US" sz="13383">
                  <a:solidFill>
                    <a:srgbClr val="5EDABF"/>
                  </a:solidFill>
                  <a:latin typeface="Kent"/>
                  <a:ea typeface="Kent"/>
                  <a:cs typeface="Kent"/>
                  <a:sym typeface="Kent"/>
                </a:rPr>
                <a:t>t</a:t>
              </a:r>
            </a:p>
          </p:txBody>
        </p:sp>
        <p:sp>
          <p:nvSpPr>
            <p:cNvPr name="TextBox 69" id="69"/>
            <p:cNvSpPr txBox="true"/>
            <p:nvPr/>
          </p:nvSpPr>
          <p:spPr>
            <a:xfrm rot="0">
              <a:off x="5652837" y="-266390"/>
              <a:ext cx="1366541" cy="2985688"/>
            </a:xfrm>
            <a:prstGeom prst="rect">
              <a:avLst/>
            </a:prstGeom>
          </p:spPr>
          <p:txBody>
            <a:bodyPr anchor="t" rtlCol="false" tIns="0" lIns="0" bIns="0" rIns="0">
              <a:spAutoFit/>
            </a:bodyPr>
            <a:lstStyle/>
            <a:p>
              <a:pPr algn="ctr">
                <a:lnSpc>
                  <a:spcPts val="18736"/>
                </a:lnSpc>
                <a:spcBef>
                  <a:spcPct val="0"/>
                </a:spcBef>
              </a:pPr>
              <a:r>
                <a:rPr lang="en-US" sz="13383">
                  <a:solidFill>
                    <a:srgbClr val="FFD978"/>
                  </a:solidFill>
                  <a:latin typeface="Kent"/>
                  <a:ea typeface="Kent"/>
                  <a:cs typeface="Kent"/>
                  <a:sym typeface="Kent"/>
                </a:rPr>
                <a:t>O</a:t>
              </a:r>
            </a:p>
          </p:txBody>
        </p:sp>
        <p:sp>
          <p:nvSpPr>
            <p:cNvPr name="TextBox 70" id="70"/>
            <p:cNvSpPr txBox="true"/>
            <p:nvPr/>
          </p:nvSpPr>
          <p:spPr>
            <a:xfrm rot="0">
              <a:off x="7205987" y="-258186"/>
              <a:ext cx="1319016" cy="2977174"/>
            </a:xfrm>
            <a:prstGeom prst="rect">
              <a:avLst/>
            </a:prstGeom>
          </p:spPr>
          <p:txBody>
            <a:bodyPr anchor="t" rtlCol="false" tIns="0" lIns="0" bIns="0" rIns="0">
              <a:spAutoFit/>
            </a:bodyPr>
            <a:lstStyle/>
            <a:p>
              <a:pPr algn="ctr">
                <a:lnSpc>
                  <a:spcPts val="18736"/>
                </a:lnSpc>
                <a:spcBef>
                  <a:spcPct val="0"/>
                </a:spcBef>
              </a:pPr>
              <a:r>
                <a:rPr lang="en-US" sz="13383">
                  <a:solidFill>
                    <a:srgbClr val="F8AF74"/>
                  </a:solidFill>
                  <a:latin typeface="Kent"/>
                  <a:ea typeface="Kent"/>
                  <a:cs typeface="Kent"/>
                  <a:sym typeface="Kent"/>
                </a:rPr>
                <a:t>S</a:t>
              </a:r>
            </a:p>
          </p:txBody>
        </p:sp>
      </p:grpSp>
      <p:sp>
        <p:nvSpPr>
          <p:cNvPr name="TextBox 71" id="71"/>
          <p:cNvSpPr txBox="true"/>
          <p:nvPr/>
        </p:nvSpPr>
        <p:spPr>
          <a:xfrm rot="0">
            <a:off x="7268918" y="2433106"/>
            <a:ext cx="3062568" cy="1044193"/>
          </a:xfrm>
          <a:prstGeom prst="rect">
            <a:avLst/>
          </a:prstGeom>
        </p:spPr>
        <p:txBody>
          <a:bodyPr anchor="t" rtlCol="false" tIns="0" lIns="0" bIns="0" rIns="0">
            <a:spAutoFit/>
          </a:bodyPr>
          <a:lstStyle/>
          <a:p>
            <a:pPr algn="ctr">
              <a:lnSpc>
                <a:spcPts val="8549"/>
              </a:lnSpc>
            </a:pPr>
            <a:r>
              <a:rPr lang="en-US" sz="6106">
                <a:solidFill>
                  <a:srgbClr val="000000"/>
                </a:solidFill>
                <a:latin typeface="Dreaming Outloud Script"/>
                <a:ea typeface="Dreaming Outloud Script"/>
                <a:cs typeface="Dreaming Outloud Script"/>
                <a:sym typeface="Dreaming Outloud Script"/>
              </a:rPr>
              <a:t>a tratar</a:t>
            </a:r>
          </a:p>
        </p:txBody>
      </p:sp>
    </p:spTree>
  </p:cSld>
  <p:clrMapOvr>
    <a:masterClrMapping/>
  </p:clrMapOvr>
</p:sld>
</file>

<file path=ppt/slides/slide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grpSp>
        <p:nvGrpSpPr>
          <p:cNvPr name="Group 2" id="2"/>
          <p:cNvGrpSpPr/>
          <p:nvPr/>
        </p:nvGrpSpPr>
        <p:grpSpPr>
          <a:xfrm rot="0">
            <a:off x="-963384" y="-222132"/>
            <a:ext cx="20212555" cy="2183143"/>
            <a:chOff x="0" y="0"/>
            <a:chExt cx="5706493" cy="616354"/>
          </a:xfrm>
        </p:grpSpPr>
        <p:sp>
          <p:nvSpPr>
            <p:cNvPr name="Freeform 3" id="3"/>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FF8BC0">
                <a:alpha val="69804"/>
              </a:srgbClr>
            </a:solidFill>
          </p:spPr>
        </p:sp>
        <p:sp>
          <p:nvSpPr>
            <p:cNvPr name="TextBox 4" id="4"/>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5" id="5"/>
          <p:cNvGrpSpPr/>
          <p:nvPr/>
        </p:nvGrpSpPr>
        <p:grpSpPr>
          <a:xfrm rot="0">
            <a:off x="-963384" y="1961011"/>
            <a:ext cx="20212555" cy="2183143"/>
            <a:chOff x="0" y="0"/>
            <a:chExt cx="5706493" cy="616354"/>
          </a:xfrm>
        </p:grpSpPr>
        <p:sp>
          <p:nvSpPr>
            <p:cNvPr name="Freeform 6" id="6"/>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FADA8F">
                <a:alpha val="69804"/>
              </a:srgbClr>
            </a:solidFill>
          </p:spPr>
        </p:sp>
        <p:sp>
          <p:nvSpPr>
            <p:cNvPr name="TextBox 7" id="7"/>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8" id="8"/>
          <p:cNvGrpSpPr/>
          <p:nvPr/>
        </p:nvGrpSpPr>
        <p:grpSpPr>
          <a:xfrm rot="0">
            <a:off x="-963384" y="4144154"/>
            <a:ext cx="20212555" cy="2183143"/>
            <a:chOff x="0" y="0"/>
            <a:chExt cx="5706493" cy="616354"/>
          </a:xfrm>
        </p:grpSpPr>
        <p:sp>
          <p:nvSpPr>
            <p:cNvPr name="Freeform 9" id="9"/>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85DAB1">
                <a:alpha val="69804"/>
              </a:srgbClr>
            </a:solidFill>
          </p:spPr>
        </p:sp>
        <p:sp>
          <p:nvSpPr>
            <p:cNvPr name="TextBox 10" id="10"/>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11" id="11"/>
          <p:cNvGrpSpPr/>
          <p:nvPr/>
        </p:nvGrpSpPr>
        <p:grpSpPr>
          <a:xfrm rot="0">
            <a:off x="-963384" y="6327297"/>
            <a:ext cx="20212555" cy="2183143"/>
            <a:chOff x="0" y="0"/>
            <a:chExt cx="5706493" cy="616354"/>
          </a:xfrm>
        </p:grpSpPr>
        <p:sp>
          <p:nvSpPr>
            <p:cNvPr name="Freeform 12" id="12"/>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48C8CB">
                <a:alpha val="69804"/>
              </a:srgbClr>
            </a:solidFill>
          </p:spPr>
        </p:sp>
        <p:sp>
          <p:nvSpPr>
            <p:cNvPr name="TextBox 13" id="13"/>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14" id="14"/>
          <p:cNvGrpSpPr/>
          <p:nvPr/>
        </p:nvGrpSpPr>
        <p:grpSpPr>
          <a:xfrm rot="0">
            <a:off x="-963384" y="8506158"/>
            <a:ext cx="20212555" cy="2183143"/>
            <a:chOff x="0" y="0"/>
            <a:chExt cx="5706493" cy="616354"/>
          </a:xfrm>
        </p:grpSpPr>
        <p:sp>
          <p:nvSpPr>
            <p:cNvPr name="Freeform 15" id="15"/>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A0A4E3">
                <a:alpha val="69804"/>
              </a:srgbClr>
            </a:solidFill>
          </p:spPr>
        </p:sp>
        <p:sp>
          <p:nvSpPr>
            <p:cNvPr name="TextBox 16" id="16"/>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17" id="17"/>
          <p:cNvGrpSpPr/>
          <p:nvPr/>
        </p:nvGrpSpPr>
        <p:grpSpPr>
          <a:xfrm rot="0">
            <a:off x="758113" y="659231"/>
            <a:ext cx="16771774" cy="8968539"/>
            <a:chOff x="0" y="0"/>
            <a:chExt cx="4417257" cy="2362084"/>
          </a:xfrm>
        </p:grpSpPr>
        <p:sp>
          <p:nvSpPr>
            <p:cNvPr name="Freeform 18" id="18"/>
            <p:cNvSpPr/>
            <p:nvPr/>
          </p:nvSpPr>
          <p:spPr>
            <a:xfrm flipH="false" flipV="false" rot="0">
              <a:off x="0" y="0"/>
              <a:ext cx="4417258" cy="2362084"/>
            </a:xfrm>
            <a:custGeom>
              <a:avLst/>
              <a:gdLst/>
              <a:ahLst/>
              <a:cxnLst/>
              <a:rect r="r" b="b" t="t" l="l"/>
              <a:pathLst>
                <a:path h="2362084" w="4417258">
                  <a:moveTo>
                    <a:pt x="23542" y="0"/>
                  </a:moveTo>
                  <a:lnTo>
                    <a:pt x="4393716" y="0"/>
                  </a:lnTo>
                  <a:cubicBezTo>
                    <a:pt x="4406717" y="0"/>
                    <a:pt x="4417258" y="10540"/>
                    <a:pt x="4417258" y="23542"/>
                  </a:cubicBezTo>
                  <a:lnTo>
                    <a:pt x="4417258" y="2338543"/>
                  </a:lnTo>
                  <a:cubicBezTo>
                    <a:pt x="4417258" y="2351544"/>
                    <a:pt x="4406717" y="2362084"/>
                    <a:pt x="4393716" y="2362084"/>
                  </a:cubicBezTo>
                  <a:lnTo>
                    <a:pt x="23542" y="2362084"/>
                  </a:lnTo>
                  <a:cubicBezTo>
                    <a:pt x="10540" y="2362084"/>
                    <a:pt x="0" y="2351544"/>
                    <a:pt x="0" y="2338543"/>
                  </a:cubicBezTo>
                  <a:lnTo>
                    <a:pt x="0" y="23542"/>
                  </a:lnTo>
                  <a:cubicBezTo>
                    <a:pt x="0" y="10540"/>
                    <a:pt x="10540" y="0"/>
                    <a:pt x="23542" y="0"/>
                  </a:cubicBezTo>
                  <a:close/>
                </a:path>
              </a:pathLst>
            </a:custGeom>
            <a:solidFill>
              <a:srgbClr val="FFFFFF"/>
            </a:solidFill>
            <a:ln w="190500" cap="rnd">
              <a:solidFill>
                <a:srgbClr val="999797"/>
              </a:solidFill>
              <a:prstDash val="solid"/>
              <a:round/>
            </a:ln>
          </p:spPr>
        </p:sp>
        <p:sp>
          <p:nvSpPr>
            <p:cNvPr name="TextBox 19" id="19"/>
            <p:cNvSpPr txBox="true"/>
            <p:nvPr/>
          </p:nvSpPr>
          <p:spPr>
            <a:xfrm>
              <a:off x="0" y="-38100"/>
              <a:ext cx="4417257" cy="2400184"/>
            </a:xfrm>
            <a:prstGeom prst="rect">
              <a:avLst/>
            </a:prstGeom>
          </p:spPr>
          <p:txBody>
            <a:bodyPr anchor="ctr" rtlCol="false" tIns="50800" lIns="50800" bIns="50800" rIns="50800"/>
            <a:lstStyle/>
            <a:p>
              <a:pPr algn="ctr">
                <a:lnSpc>
                  <a:spcPts val="2659"/>
                </a:lnSpc>
              </a:pPr>
            </a:p>
          </p:txBody>
        </p:sp>
      </p:grpSp>
      <p:sp>
        <p:nvSpPr>
          <p:cNvPr name="TextBox 20" id="20"/>
          <p:cNvSpPr txBox="true"/>
          <p:nvPr/>
        </p:nvSpPr>
        <p:spPr>
          <a:xfrm rot="0">
            <a:off x="4258570" y="621789"/>
            <a:ext cx="985951" cy="2305941"/>
          </a:xfrm>
          <a:prstGeom prst="rect">
            <a:avLst/>
          </a:prstGeom>
        </p:spPr>
        <p:txBody>
          <a:bodyPr anchor="t" rtlCol="false" tIns="0" lIns="0" bIns="0" rIns="0">
            <a:spAutoFit/>
          </a:bodyPr>
          <a:lstStyle/>
          <a:p>
            <a:pPr algn="ctr">
              <a:lnSpc>
                <a:spcPts val="18736"/>
              </a:lnSpc>
              <a:spcBef>
                <a:spcPct val="0"/>
              </a:spcBef>
            </a:pPr>
            <a:r>
              <a:rPr lang="en-US" sz="13383">
                <a:solidFill>
                  <a:srgbClr val="ED90EC"/>
                </a:solidFill>
                <a:latin typeface="Kent"/>
                <a:ea typeface="Kent"/>
                <a:cs typeface="Kent"/>
                <a:sym typeface="Kent"/>
              </a:rPr>
              <a:t>B</a:t>
            </a:r>
          </a:p>
        </p:txBody>
      </p:sp>
      <p:grpSp>
        <p:nvGrpSpPr>
          <p:cNvPr name="Group 21" id="21"/>
          <p:cNvGrpSpPr/>
          <p:nvPr/>
        </p:nvGrpSpPr>
        <p:grpSpPr>
          <a:xfrm rot="0">
            <a:off x="2355036" y="859324"/>
            <a:ext cx="14006525" cy="2039510"/>
            <a:chOff x="0" y="0"/>
            <a:chExt cx="18675367" cy="2719347"/>
          </a:xfrm>
        </p:grpSpPr>
        <p:sp>
          <p:nvSpPr>
            <p:cNvPr name="TextBox 22" id="22"/>
            <p:cNvSpPr txBox="true"/>
            <p:nvPr/>
          </p:nvSpPr>
          <p:spPr>
            <a:xfrm rot="0">
              <a:off x="3576001" y="-266342"/>
              <a:ext cx="1527732" cy="2985688"/>
            </a:xfrm>
            <a:prstGeom prst="rect">
              <a:avLst/>
            </a:prstGeom>
          </p:spPr>
          <p:txBody>
            <a:bodyPr anchor="t" rtlCol="false" tIns="0" lIns="0" bIns="0" rIns="0">
              <a:spAutoFit/>
            </a:bodyPr>
            <a:lstStyle/>
            <a:p>
              <a:pPr algn="ctr">
                <a:lnSpc>
                  <a:spcPts val="18736"/>
                </a:lnSpc>
                <a:spcBef>
                  <a:spcPct val="0"/>
                </a:spcBef>
              </a:pPr>
              <a:r>
                <a:rPr lang="en-US" sz="13383">
                  <a:solidFill>
                    <a:srgbClr val="C1AFFF"/>
                  </a:solidFill>
                  <a:latin typeface="Kent"/>
                  <a:ea typeface="Kent"/>
                  <a:cs typeface="Kent"/>
                  <a:sym typeface="Kent"/>
                </a:rPr>
                <a:t>I</a:t>
              </a:r>
            </a:p>
          </p:txBody>
        </p:sp>
        <p:sp>
          <p:nvSpPr>
            <p:cNvPr name="TextBox 23" id="23"/>
            <p:cNvSpPr txBox="true"/>
            <p:nvPr/>
          </p:nvSpPr>
          <p:spPr>
            <a:xfrm rot="0">
              <a:off x="4510151" y="-266342"/>
              <a:ext cx="1661162" cy="2985688"/>
            </a:xfrm>
            <a:prstGeom prst="rect">
              <a:avLst/>
            </a:prstGeom>
          </p:spPr>
          <p:txBody>
            <a:bodyPr anchor="t" rtlCol="false" tIns="0" lIns="0" bIns="0" rIns="0">
              <a:spAutoFit/>
            </a:bodyPr>
            <a:lstStyle/>
            <a:p>
              <a:pPr algn="ctr">
                <a:lnSpc>
                  <a:spcPts val="18736"/>
                </a:lnSpc>
                <a:spcBef>
                  <a:spcPct val="0"/>
                </a:spcBef>
              </a:pPr>
              <a:r>
                <a:rPr lang="en-US" sz="13383">
                  <a:solidFill>
                    <a:srgbClr val="9FEAFF"/>
                  </a:solidFill>
                  <a:latin typeface="Kent"/>
                  <a:ea typeface="Kent"/>
                  <a:cs typeface="Kent"/>
                  <a:sym typeface="Kent"/>
                </a:rPr>
                <a:t>E</a:t>
              </a:r>
            </a:p>
          </p:txBody>
        </p:sp>
        <p:sp>
          <p:nvSpPr>
            <p:cNvPr name="TextBox 24" id="24"/>
            <p:cNvSpPr txBox="true"/>
            <p:nvPr/>
          </p:nvSpPr>
          <p:spPr>
            <a:xfrm rot="0">
              <a:off x="6033404" y="-266342"/>
              <a:ext cx="1257737" cy="2985330"/>
            </a:xfrm>
            <a:prstGeom prst="rect">
              <a:avLst/>
            </a:prstGeom>
          </p:spPr>
          <p:txBody>
            <a:bodyPr anchor="t" rtlCol="false" tIns="0" lIns="0" bIns="0" rIns="0">
              <a:spAutoFit/>
            </a:bodyPr>
            <a:lstStyle/>
            <a:p>
              <a:pPr algn="ctr">
                <a:lnSpc>
                  <a:spcPts val="18736"/>
                </a:lnSpc>
                <a:spcBef>
                  <a:spcPct val="0"/>
                </a:spcBef>
              </a:pPr>
              <a:r>
                <a:rPr lang="en-US" sz="13383">
                  <a:solidFill>
                    <a:srgbClr val="5EDABF"/>
                  </a:solidFill>
                  <a:latin typeface="Kent"/>
                  <a:ea typeface="Kent"/>
                  <a:cs typeface="Kent"/>
                  <a:sym typeface="Kent"/>
                </a:rPr>
                <a:t>n</a:t>
              </a:r>
            </a:p>
          </p:txBody>
        </p:sp>
        <p:sp>
          <p:nvSpPr>
            <p:cNvPr name="TextBox 25" id="25"/>
            <p:cNvSpPr txBox="true"/>
            <p:nvPr/>
          </p:nvSpPr>
          <p:spPr>
            <a:xfrm rot="0">
              <a:off x="7676753" y="-266700"/>
              <a:ext cx="1366541" cy="2985688"/>
            </a:xfrm>
            <a:prstGeom prst="rect">
              <a:avLst/>
            </a:prstGeom>
          </p:spPr>
          <p:txBody>
            <a:bodyPr anchor="t" rtlCol="false" tIns="0" lIns="0" bIns="0" rIns="0">
              <a:spAutoFit/>
            </a:bodyPr>
            <a:lstStyle/>
            <a:p>
              <a:pPr algn="ctr">
                <a:lnSpc>
                  <a:spcPts val="18736"/>
                </a:lnSpc>
                <a:spcBef>
                  <a:spcPct val="0"/>
                </a:spcBef>
              </a:pPr>
              <a:r>
                <a:rPr lang="en-US" sz="13383">
                  <a:solidFill>
                    <a:srgbClr val="FFD978"/>
                  </a:solidFill>
                  <a:latin typeface="Kent"/>
                  <a:ea typeface="Kent"/>
                  <a:cs typeface="Kent"/>
                  <a:sym typeface="Kent"/>
                </a:rPr>
                <a:t>V</a:t>
              </a:r>
            </a:p>
          </p:txBody>
        </p:sp>
        <p:sp>
          <p:nvSpPr>
            <p:cNvPr name="TextBox 26" id="26"/>
            <p:cNvSpPr txBox="true"/>
            <p:nvPr/>
          </p:nvSpPr>
          <p:spPr>
            <a:xfrm rot="0">
              <a:off x="9043294" y="-266700"/>
              <a:ext cx="1316839" cy="2977174"/>
            </a:xfrm>
            <a:prstGeom prst="rect">
              <a:avLst/>
            </a:prstGeom>
          </p:spPr>
          <p:txBody>
            <a:bodyPr anchor="t" rtlCol="false" tIns="0" lIns="0" bIns="0" rIns="0">
              <a:spAutoFit/>
            </a:bodyPr>
            <a:lstStyle/>
            <a:p>
              <a:pPr algn="ctr">
                <a:lnSpc>
                  <a:spcPts val="18736"/>
                </a:lnSpc>
                <a:spcBef>
                  <a:spcPct val="0"/>
                </a:spcBef>
              </a:pPr>
              <a:r>
                <a:rPr lang="en-US" sz="13383">
                  <a:solidFill>
                    <a:srgbClr val="F8AF74"/>
                  </a:solidFill>
                  <a:latin typeface="Kent"/>
                  <a:ea typeface="Kent"/>
                  <a:cs typeface="Kent"/>
                  <a:sym typeface="Kent"/>
                </a:rPr>
                <a:t>E</a:t>
              </a:r>
            </a:p>
          </p:txBody>
        </p:sp>
        <p:sp>
          <p:nvSpPr>
            <p:cNvPr name="TextBox 27" id="27"/>
            <p:cNvSpPr txBox="true"/>
            <p:nvPr/>
          </p:nvSpPr>
          <p:spPr>
            <a:xfrm rot="0">
              <a:off x="10364265" y="-117830"/>
              <a:ext cx="1206571" cy="2708008"/>
            </a:xfrm>
            <a:prstGeom prst="rect">
              <a:avLst/>
            </a:prstGeom>
          </p:spPr>
          <p:txBody>
            <a:bodyPr anchor="t" rtlCol="false" tIns="0" lIns="0" bIns="0" rIns="0">
              <a:spAutoFit/>
            </a:bodyPr>
            <a:lstStyle/>
            <a:p>
              <a:pPr algn="ctr">
                <a:lnSpc>
                  <a:spcPts val="17073"/>
                </a:lnSpc>
                <a:spcBef>
                  <a:spcPct val="0"/>
                </a:spcBef>
              </a:pPr>
              <a:r>
                <a:rPr lang="en-US" sz="12195">
                  <a:solidFill>
                    <a:srgbClr val="FFA6B9"/>
                  </a:solidFill>
                  <a:latin typeface="Kent"/>
                  <a:ea typeface="Kent"/>
                  <a:cs typeface="Kent"/>
                  <a:sym typeface="Kent"/>
                </a:rPr>
                <a:t>n</a:t>
              </a:r>
            </a:p>
          </p:txBody>
        </p:sp>
        <p:sp>
          <p:nvSpPr>
            <p:cNvPr name="TextBox 28" id="28"/>
            <p:cNvSpPr txBox="true"/>
            <p:nvPr/>
          </p:nvSpPr>
          <p:spPr>
            <a:xfrm rot="0">
              <a:off x="11287232" y="-266342"/>
              <a:ext cx="1527732" cy="2985688"/>
            </a:xfrm>
            <a:prstGeom prst="rect">
              <a:avLst/>
            </a:prstGeom>
          </p:spPr>
          <p:txBody>
            <a:bodyPr anchor="t" rtlCol="false" tIns="0" lIns="0" bIns="0" rIns="0">
              <a:spAutoFit/>
            </a:bodyPr>
            <a:lstStyle/>
            <a:p>
              <a:pPr algn="ctr">
                <a:lnSpc>
                  <a:spcPts val="18736"/>
                </a:lnSpc>
                <a:spcBef>
                  <a:spcPct val="0"/>
                </a:spcBef>
              </a:pPr>
              <a:r>
                <a:rPr lang="en-US" sz="13383">
                  <a:solidFill>
                    <a:srgbClr val="C1AFFF"/>
                  </a:solidFill>
                  <a:latin typeface="Kent"/>
                  <a:ea typeface="Kent"/>
                  <a:cs typeface="Kent"/>
                  <a:sym typeface="Kent"/>
                </a:rPr>
                <a:t>I</a:t>
              </a:r>
            </a:p>
          </p:txBody>
        </p:sp>
        <p:sp>
          <p:nvSpPr>
            <p:cNvPr name="TextBox 29" id="29"/>
            <p:cNvSpPr txBox="true"/>
            <p:nvPr/>
          </p:nvSpPr>
          <p:spPr>
            <a:xfrm rot="0">
              <a:off x="12274449" y="-266342"/>
              <a:ext cx="1661162" cy="2985688"/>
            </a:xfrm>
            <a:prstGeom prst="rect">
              <a:avLst/>
            </a:prstGeom>
          </p:spPr>
          <p:txBody>
            <a:bodyPr anchor="t" rtlCol="false" tIns="0" lIns="0" bIns="0" rIns="0">
              <a:spAutoFit/>
            </a:bodyPr>
            <a:lstStyle/>
            <a:p>
              <a:pPr algn="ctr">
                <a:lnSpc>
                  <a:spcPts val="18736"/>
                </a:lnSpc>
                <a:spcBef>
                  <a:spcPct val="0"/>
                </a:spcBef>
              </a:pPr>
              <a:r>
                <a:rPr lang="en-US" sz="13383">
                  <a:solidFill>
                    <a:srgbClr val="9FEAFF"/>
                  </a:solidFill>
                  <a:latin typeface="Kent"/>
                  <a:ea typeface="Kent"/>
                  <a:cs typeface="Kent"/>
                  <a:sym typeface="Kent"/>
                </a:rPr>
                <a:t>D</a:t>
              </a:r>
            </a:p>
          </p:txBody>
        </p:sp>
        <p:sp>
          <p:nvSpPr>
            <p:cNvPr name="TextBox 30" id="30"/>
            <p:cNvSpPr txBox="true"/>
            <p:nvPr/>
          </p:nvSpPr>
          <p:spPr>
            <a:xfrm rot="0">
              <a:off x="13932205" y="-266342"/>
              <a:ext cx="1257737" cy="2985688"/>
            </a:xfrm>
            <a:prstGeom prst="rect">
              <a:avLst/>
            </a:prstGeom>
          </p:spPr>
          <p:txBody>
            <a:bodyPr anchor="t" rtlCol="false" tIns="0" lIns="0" bIns="0" rIns="0">
              <a:spAutoFit/>
            </a:bodyPr>
            <a:lstStyle/>
            <a:p>
              <a:pPr algn="ctr">
                <a:lnSpc>
                  <a:spcPts val="18736"/>
                </a:lnSpc>
                <a:spcBef>
                  <a:spcPct val="0"/>
                </a:spcBef>
              </a:pPr>
              <a:r>
                <a:rPr lang="en-US" sz="13383">
                  <a:solidFill>
                    <a:srgbClr val="5EDABF"/>
                  </a:solidFill>
                  <a:latin typeface="Kent"/>
                  <a:ea typeface="Kent"/>
                  <a:cs typeface="Kent"/>
                  <a:sym typeface="Kent"/>
                </a:rPr>
                <a:t>@</a:t>
              </a:r>
            </a:p>
          </p:txBody>
        </p:sp>
        <p:sp>
          <p:nvSpPr>
            <p:cNvPr name="TextBox 31" id="31"/>
            <p:cNvSpPr txBox="true"/>
            <p:nvPr/>
          </p:nvSpPr>
          <p:spPr>
            <a:xfrm rot="0">
              <a:off x="15570943" y="-266342"/>
              <a:ext cx="1366541" cy="2985688"/>
            </a:xfrm>
            <a:prstGeom prst="rect">
              <a:avLst/>
            </a:prstGeom>
          </p:spPr>
          <p:txBody>
            <a:bodyPr anchor="t" rtlCol="false" tIns="0" lIns="0" bIns="0" rIns="0">
              <a:spAutoFit/>
            </a:bodyPr>
            <a:lstStyle/>
            <a:p>
              <a:pPr algn="ctr">
                <a:lnSpc>
                  <a:spcPts val="18736"/>
                </a:lnSpc>
                <a:spcBef>
                  <a:spcPct val="0"/>
                </a:spcBef>
              </a:pPr>
              <a:r>
                <a:rPr lang="en-US" sz="13383">
                  <a:solidFill>
                    <a:srgbClr val="FFD978"/>
                  </a:solidFill>
                  <a:latin typeface="Kent"/>
                  <a:ea typeface="Kent"/>
                  <a:cs typeface="Kent"/>
                  <a:sym typeface="Kent"/>
                </a:rPr>
                <a:t>S</a:t>
              </a:r>
            </a:p>
          </p:txBody>
        </p:sp>
        <p:sp>
          <p:nvSpPr>
            <p:cNvPr name="TextBox 32" id="32"/>
            <p:cNvSpPr txBox="true"/>
            <p:nvPr/>
          </p:nvSpPr>
          <p:spPr>
            <a:xfrm rot="0">
              <a:off x="16837864" y="-117830"/>
              <a:ext cx="1837503" cy="2708008"/>
            </a:xfrm>
            <a:prstGeom prst="rect">
              <a:avLst/>
            </a:prstGeom>
          </p:spPr>
          <p:txBody>
            <a:bodyPr anchor="t" rtlCol="false" tIns="0" lIns="0" bIns="0" rIns="0">
              <a:spAutoFit/>
            </a:bodyPr>
            <a:lstStyle/>
            <a:p>
              <a:pPr algn="ctr">
                <a:lnSpc>
                  <a:spcPts val="17073"/>
                </a:lnSpc>
                <a:spcBef>
                  <a:spcPct val="0"/>
                </a:spcBef>
              </a:pPr>
              <a:r>
                <a:rPr lang="en-US" sz="12195">
                  <a:solidFill>
                    <a:srgbClr val="CACACA"/>
                  </a:solidFill>
                  <a:latin typeface="Kent"/>
                  <a:ea typeface="Kent"/>
                  <a:cs typeface="Kent"/>
                  <a:sym typeface="Kent"/>
                </a:rPr>
                <a:t>!!</a:t>
              </a:r>
            </a:p>
          </p:txBody>
        </p:sp>
        <p:sp>
          <p:nvSpPr>
            <p:cNvPr name="TextBox 33" id="33"/>
            <p:cNvSpPr txBox="true"/>
            <p:nvPr/>
          </p:nvSpPr>
          <p:spPr>
            <a:xfrm rot="0">
              <a:off x="0" y="-113214"/>
              <a:ext cx="3683807" cy="2708008"/>
            </a:xfrm>
            <a:prstGeom prst="rect">
              <a:avLst/>
            </a:prstGeom>
          </p:spPr>
          <p:txBody>
            <a:bodyPr anchor="t" rtlCol="false" tIns="0" lIns="0" bIns="0" rIns="0">
              <a:spAutoFit/>
            </a:bodyPr>
            <a:lstStyle/>
            <a:p>
              <a:pPr algn="ctr">
                <a:lnSpc>
                  <a:spcPts val="17073"/>
                </a:lnSpc>
                <a:spcBef>
                  <a:spcPct val="0"/>
                </a:spcBef>
              </a:pPr>
              <a:r>
                <a:rPr lang="en-US" sz="12195">
                  <a:solidFill>
                    <a:srgbClr val="CACACA"/>
                  </a:solidFill>
                  <a:latin typeface="Kent"/>
                  <a:ea typeface="Kent"/>
                  <a:cs typeface="Kent"/>
                  <a:sym typeface="Kent"/>
                </a:rPr>
                <a:t>¡¡</a:t>
              </a:r>
            </a:p>
          </p:txBody>
        </p:sp>
      </p:grpSp>
      <p:sp>
        <p:nvSpPr>
          <p:cNvPr name="TextBox 34" id="34"/>
          <p:cNvSpPr txBox="true"/>
          <p:nvPr/>
        </p:nvSpPr>
        <p:spPr>
          <a:xfrm rot="0">
            <a:off x="6162184" y="2378134"/>
            <a:ext cx="5064865" cy="863600"/>
          </a:xfrm>
          <a:prstGeom prst="rect">
            <a:avLst/>
          </a:prstGeom>
        </p:spPr>
        <p:txBody>
          <a:bodyPr anchor="t" rtlCol="false" tIns="0" lIns="0" bIns="0" rIns="0">
            <a:spAutoFit/>
          </a:bodyPr>
          <a:lstStyle/>
          <a:p>
            <a:pPr algn="ctr">
              <a:lnSpc>
                <a:spcPts val="7000"/>
              </a:lnSpc>
            </a:pPr>
            <a:r>
              <a:rPr lang="en-US" sz="5000">
                <a:solidFill>
                  <a:srgbClr val="000000"/>
                </a:solidFill>
                <a:latin typeface="Dreaming Outloud Script"/>
                <a:ea typeface="Dreaming Outloud Script"/>
                <a:cs typeface="Dreaming Outloud Script"/>
                <a:sym typeface="Dreaming Outloud Script"/>
              </a:rPr>
              <a:t>y presentación</a:t>
            </a:r>
          </a:p>
        </p:txBody>
      </p:sp>
      <p:grpSp>
        <p:nvGrpSpPr>
          <p:cNvPr name="Group 35" id="35"/>
          <p:cNvGrpSpPr/>
          <p:nvPr/>
        </p:nvGrpSpPr>
        <p:grpSpPr>
          <a:xfrm rot="0">
            <a:off x="12144712" y="2774969"/>
            <a:ext cx="2725262" cy="2725262"/>
            <a:chOff x="0" y="0"/>
            <a:chExt cx="812800" cy="812800"/>
          </a:xfrm>
        </p:grpSpPr>
        <p:sp>
          <p:nvSpPr>
            <p:cNvPr name="Freeform 36" id="3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12700" cap="sq">
              <a:solidFill>
                <a:srgbClr val="000000"/>
              </a:solidFill>
              <a:prstDash val="solid"/>
              <a:miter/>
            </a:ln>
          </p:spPr>
        </p:sp>
      </p:grpSp>
      <p:sp>
        <p:nvSpPr>
          <p:cNvPr name="TextBox 37" id="37"/>
          <p:cNvSpPr txBox="true"/>
          <p:nvPr/>
        </p:nvSpPr>
        <p:spPr>
          <a:xfrm rot="0">
            <a:off x="1227952" y="3236971"/>
            <a:ext cx="8547681" cy="5477510"/>
          </a:xfrm>
          <a:prstGeom prst="rect">
            <a:avLst/>
          </a:prstGeom>
        </p:spPr>
        <p:txBody>
          <a:bodyPr anchor="t" rtlCol="false" tIns="0" lIns="0" bIns="0" rIns="0">
            <a:spAutoFit/>
          </a:bodyPr>
          <a:lstStyle/>
          <a:p>
            <a:pPr algn="ctr" marL="0" indent="0" lvl="0">
              <a:lnSpc>
                <a:spcPts val="3640"/>
              </a:lnSpc>
              <a:spcBef>
                <a:spcPct val="0"/>
              </a:spcBef>
            </a:pPr>
            <a:r>
              <a:rPr lang="en-US" sz="2600">
                <a:solidFill>
                  <a:srgbClr val="000000"/>
                </a:solidFill>
                <a:latin typeface="Manjari"/>
                <a:ea typeface="Manjari"/>
                <a:cs typeface="Manjari"/>
                <a:sym typeface="Manjari"/>
              </a:rPr>
              <a:t>Hola familias, quiero daros la bienvenida a nuestro cole. Soy ............................ la tutora de vuestros hijos durante este curso. Mi correo es ................................ </a:t>
            </a:r>
          </a:p>
          <a:p>
            <a:pPr algn="ctr" marL="0" indent="0" lvl="0">
              <a:lnSpc>
                <a:spcPts val="3640"/>
              </a:lnSpc>
              <a:spcBef>
                <a:spcPct val="0"/>
              </a:spcBef>
            </a:pPr>
            <a:r>
              <a:rPr lang="en-US" sz="2600">
                <a:solidFill>
                  <a:srgbClr val="000000"/>
                </a:solidFill>
                <a:latin typeface="Manjari"/>
                <a:ea typeface="Manjari"/>
                <a:cs typeface="Manjari"/>
                <a:sym typeface="Manjari"/>
              </a:rPr>
              <a:t>El curso de 3 años es muy especial, ya que es la primera experiencia de los niños/as en el colegio. Mi objetivo es que los niños/as se sientan seguros y felices en el aula. Trabajaremos mucho la autonomía y siempre respetando el ritmo de cada uno. </a:t>
            </a:r>
          </a:p>
          <a:p>
            <a:pPr algn="ctr" marL="0" indent="0" lvl="0">
              <a:lnSpc>
                <a:spcPts val="3640"/>
              </a:lnSpc>
              <a:spcBef>
                <a:spcPct val="0"/>
              </a:spcBef>
            </a:pPr>
            <a:r>
              <a:rPr lang="en-US" sz="2600">
                <a:solidFill>
                  <a:srgbClr val="000000"/>
                </a:solidFill>
                <a:latin typeface="Manjari"/>
                <a:ea typeface="Manjari"/>
                <a:cs typeface="Manjari"/>
                <a:sym typeface="Manjari"/>
              </a:rPr>
              <a:t>Me gustaría que os presentarais para que todos nos empecemos a conocer. </a:t>
            </a:r>
          </a:p>
          <a:p>
            <a:pPr algn="ctr">
              <a:lnSpc>
                <a:spcPts val="3640"/>
              </a:lnSpc>
              <a:spcBef>
                <a:spcPct val="0"/>
              </a:spcBef>
            </a:pPr>
            <a:r>
              <a:rPr lang="en-US" sz="2600">
                <a:solidFill>
                  <a:srgbClr val="000000"/>
                </a:solidFill>
                <a:latin typeface="Manjari"/>
                <a:ea typeface="Manjari"/>
                <a:cs typeface="Manjari"/>
                <a:sym typeface="Manjari"/>
              </a:rPr>
              <a:t>Mi intención es que mantengamos una comunicación cercana y formemos entre todos un gran equipo.</a:t>
            </a:r>
          </a:p>
        </p:txBody>
      </p:sp>
      <p:sp>
        <p:nvSpPr>
          <p:cNvPr name="TextBox 38" id="38"/>
          <p:cNvSpPr txBox="true"/>
          <p:nvPr/>
        </p:nvSpPr>
        <p:spPr>
          <a:xfrm rot="0">
            <a:off x="2440761" y="8757343"/>
            <a:ext cx="6703239" cy="669925"/>
          </a:xfrm>
          <a:prstGeom prst="rect">
            <a:avLst/>
          </a:prstGeom>
        </p:spPr>
        <p:txBody>
          <a:bodyPr anchor="t" rtlCol="false" tIns="0" lIns="0" bIns="0" rIns="0">
            <a:spAutoFit/>
          </a:bodyPr>
          <a:lstStyle/>
          <a:p>
            <a:pPr algn="ctr">
              <a:lnSpc>
                <a:spcPts val="5599"/>
              </a:lnSpc>
              <a:spcBef>
                <a:spcPct val="0"/>
              </a:spcBef>
            </a:pPr>
            <a:r>
              <a:rPr lang="en-US" sz="3999">
                <a:solidFill>
                  <a:srgbClr val="000000"/>
                </a:solidFill>
                <a:latin typeface="Dreaming Outloud Script"/>
                <a:ea typeface="Dreaming Outloud Script"/>
                <a:cs typeface="Dreaming Outloud Script"/>
                <a:sym typeface="Dreaming Outloud Script"/>
              </a:rPr>
              <a:t>¡Será un gran año juntos!</a:t>
            </a:r>
          </a:p>
        </p:txBody>
      </p:sp>
      <p:grpSp>
        <p:nvGrpSpPr>
          <p:cNvPr name="Group 39" id="39"/>
          <p:cNvGrpSpPr/>
          <p:nvPr/>
        </p:nvGrpSpPr>
        <p:grpSpPr>
          <a:xfrm rot="0">
            <a:off x="10065663" y="6146613"/>
            <a:ext cx="1854173" cy="1854173"/>
            <a:chOff x="0" y="0"/>
            <a:chExt cx="812800" cy="812800"/>
          </a:xfrm>
        </p:grpSpPr>
        <p:sp>
          <p:nvSpPr>
            <p:cNvPr name="Freeform 40" id="40"/>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12700" cap="sq">
              <a:solidFill>
                <a:srgbClr val="000000"/>
              </a:solidFill>
              <a:prstDash val="solid"/>
              <a:miter/>
            </a:ln>
          </p:spPr>
        </p:sp>
      </p:grpSp>
      <p:grpSp>
        <p:nvGrpSpPr>
          <p:cNvPr name="Group 41" id="41"/>
          <p:cNvGrpSpPr/>
          <p:nvPr/>
        </p:nvGrpSpPr>
        <p:grpSpPr>
          <a:xfrm rot="0">
            <a:off x="12635033" y="6146613"/>
            <a:ext cx="1854173" cy="1854173"/>
            <a:chOff x="0" y="0"/>
            <a:chExt cx="812800" cy="812800"/>
          </a:xfrm>
        </p:grpSpPr>
        <p:sp>
          <p:nvSpPr>
            <p:cNvPr name="Freeform 42" id="42"/>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12700" cap="sq">
              <a:solidFill>
                <a:srgbClr val="000000"/>
              </a:solidFill>
              <a:prstDash val="solid"/>
              <a:miter/>
            </a:ln>
          </p:spPr>
        </p:sp>
      </p:grpSp>
      <p:grpSp>
        <p:nvGrpSpPr>
          <p:cNvPr name="Group 43" id="43"/>
          <p:cNvGrpSpPr/>
          <p:nvPr/>
        </p:nvGrpSpPr>
        <p:grpSpPr>
          <a:xfrm rot="0">
            <a:off x="15204402" y="6146613"/>
            <a:ext cx="1854173" cy="1854173"/>
            <a:chOff x="0" y="0"/>
            <a:chExt cx="812800" cy="812800"/>
          </a:xfrm>
        </p:grpSpPr>
        <p:sp>
          <p:nvSpPr>
            <p:cNvPr name="Freeform 44" id="44"/>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12700" cap="sq">
              <a:solidFill>
                <a:srgbClr val="000000"/>
              </a:solidFill>
              <a:prstDash val="solid"/>
              <a:miter/>
            </a:ln>
          </p:spPr>
        </p:sp>
      </p:grpSp>
      <p:sp>
        <p:nvSpPr>
          <p:cNvPr name="TextBox 45" id="45"/>
          <p:cNvSpPr txBox="true"/>
          <p:nvPr/>
        </p:nvSpPr>
        <p:spPr>
          <a:xfrm rot="0">
            <a:off x="9899458" y="8139826"/>
            <a:ext cx="2186584" cy="522279"/>
          </a:xfrm>
          <a:prstGeom prst="rect">
            <a:avLst/>
          </a:prstGeom>
        </p:spPr>
        <p:txBody>
          <a:bodyPr anchor="t" rtlCol="false" tIns="0" lIns="0" bIns="0" rIns="0">
            <a:spAutoFit/>
          </a:bodyPr>
          <a:lstStyle/>
          <a:p>
            <a:pPr algn="ctr">
              <a:lnSpc>
                <a:spcPts val="4289"/>
              </a:lnSpc>
              <a:spcBef>
                <a:spcPct val="0"/>
              </a:spcBef>
            </a:pPr>
            <a:r>
              <a:rPr lang="en-US" sz="3063">
                <a:solidFill>
                  <a:srgbClr val="000000"/>
                </a:solidFill>
                <a:latin typeface="Manjari"/>
                <a:ea typeface="Manjari"/>
                <a:cs typeface="Manjari"/>
                <a:sym typeface="Manjari"/>
              </a:rPr>
              <a:t>Especialista</a:t>
            </a:r>
          </a:p>
        </p:txBody>
      </p:sp>
      <p:sp>
        <p:nvSpPr>
          <p:cNvPr name="TextBox 46" id="46"/>
          <p:cNvSpPr txBox="true"/>
          <p:nvPr/>
        </p:nvSpPr>
        <p:spPr>
          <a:xfrm rot="0">
            <a:off x="12468828" y="8139826"/>
            <a:ext cx="2186584" cy="522279"/>
          </a:xfrm>
          <a:prstGeom prst="rect">
            <a:avLst/>
          </a:prstGeom>
        </p:spPr>
        <p:txBody>
          <a:bodyPr anchor="t" rtlCol="false" tIns="0" lIns="0" bIns="0" rIns="0">
            <a:spAutoFit/>
          </a:bodyPr>
          <a:lstStyle/>
          <a:p>
            <a:pPr algn="ctr">
              <a:lnSpc>
                <a:spcPts val="4289"/>
              </a:lnSpc>
              <a:spcBef>
                <a:spcPct val="0"/>
              </a:spcBef>
            </a:pPr>
            <a:r>
              <a:rPr lang="en-US" sz="3063">
                <a:solidFill>
                  <a:srgbClr val="000000"/>
                </a:solidFill>
                <a:latin typeface="Manjari"/>
                <a:ea typeface="Manjari"/>
                <a:cs typeface="Manjari"/>
                <a:sym typeface="Manjari"/>
              </a:rPr>
              <a:t>Especialista</a:t>
            </a:r>
          </a:p>
        </p:txBody>
      </p:sp>
      <p:sp>
        <p:nvSpPr>
          <p:cNvPr name="TextBox 47" id="47"/>
          <p:cNvSpPr txBox="true"/>
          <p:nvPr/>
        </p:nvSpPr>
        <p:spPr>
          <a:xfrm rot="0">
            <a:off x="15141186" y="8139826"/>
            <a:ext cx="2186584" cy="522279"/>
          </a:xfrm>
          <a:prstGeom prst="rect">
            <a:avLst/>
          </a:prstGeom>
        </p:spPr>
        <p:txBody>
          <a:bodyPr anchor="t" rtlCol="false" tIns="0" lIns="0" bIns="0" rIns="0">
            <a:spAutoFit/>
          </a:bodyPr>
          <a:lstStyle/>
          <a:p>
            <a:pPr algn="ctr">
              <a:lnSpc>
                <a:spcPts val="4289"/>
              </a:lnSpc>
              <a:spcBef>
                <a:spcPct val="0"/>
              </a:spcBef>
            </a:pPr>
            <a:r>
              <a:rPr lang="en-US" sz="3063">
                <a:solidFill>
                  <a:srgbClr val="000000"/>
                </a:solidFill>
                <a:latin typeface="Manjari"/>
                <a:ea typeface="Manjari"/>
                <a:cs typeface="Manjari"/>
                <a:sym typeface="Manjari"/>
              </a:rPr>
              <a:t>Especialista</a:t>
            </a:r>
          </a:p>
        </p:txBody>
      </p:sp>
      <p:sp>
        <p:nvSpPr>
          <p:cNvPr name="TextBox 48" id="48"/>
          <p:cNvSpPr txBox="true"/>
          <p:nvPr/>
        </p:nvSpPr>
        <p:spPr>
          <a:xfrm rot="0">
            <a:off x="12976480" y="5443081"/>
            <a:ext cx="1171279" cy="522279"/>
          </a:xfrm>
          <a:prstGeom prst="rect">
            <a:avLst/>
          </a:prstGeom>
        </p:spPr>
        <p:txBody>
          <a:bodyPr anchor="t" rtlCol="false" tIns="0" lIns="0" bIns="0" rIns="0">
            <a:spAutoFit/>
          </a:bodyPr>
          <a:lstStyle/>
          <a:p>
            <a:pPr algn="ctr">
              <a:lnSpc>
                <a:spcPts val="4289"/>
              </a:lnSpc>
              <a:spcBef>
                <a:spcPct val="0"/>
              </a:spcBef>
            </a:pPr>
            <a:r>
              <a:rPr lang="en-US" sz="3063">
                <a:solidFill>
                  <a:srgbClr val="000000"/>
                </a:solidFill>
                <a:latin typeface="Manjari"/>
                <a:ea typeface="Manjari"/>
                <a:cs typeface="Manjari"/>
                <a:sym typeface="Manjari"/>
              </a:rPr>
              <a:t>Tutora</a:t>
            </a:r>
          </a:p>
        </p:txBody>
      </p:sp>
    </p:spTree>
  </p:cSld>
  <p:clrMapOvr>
    <a:masterClrMapping/>
  </p:clrMapOvr>
</p:sld>
</file>

<file path=ppt/slides/slide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grpSp>
        <p:nvGrpSpPr>
          <p:cNvPr name="Group 2" id="2"/>
          <p:cNvGrpSpPr/>
          <p:nvPr/>
        </p:nvGrpSpPr>
        <p:grpSpPr>
          <a:xfrm rot="0">
            <a:off x="-963384" y="-222132"/>
            <a:ext cx="20212555" cy="10911433"/>
            <a:chOff x="0" y="0"/>
            <a:chExt cx="26950073" cy="14548578"/>
          </a:xfrm>
        </p:grpSpPr>
        <p:grpSp>
          <p:nvGrpSpPr>
            <p:cNvPr name="Group 3" id="3"/>
            <p:cNvGrpSpPr/>
            <p:nvPr/>
          </p:nvGrpSpPr>
          <p:grpSpPr>
            <a:xfrm rot="0">
              <a:off x="0" y="0"/>
              <a:ext cx="26950073" cy="2910857"/>
              <a:chOff x="0" y="0"/>
              <a:chExt cx="5706493" cy="616354"/>
            </a:xfrm>
          </p:grpSpPr>
          <p:sp>
            <p:nvSpPr>
              <p:cNvPr name="Freeform 4" id="4"/>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FF8BC0">
                  <a:alpha val="69804"/>
                </a:srgbClr>
              </a:solidFill>
            </p:spPr>
          </p:sp>
          <p:sp>
            <p:nvSpPr>
              <p:cNvPr name="TextBox 5" id="5"/>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6" id="6"/>
            <p:cNvGrpSpPr/>
            <p:nvPr/>
          </p:nvGrpSpPr>
          <p:grpSpPr>
            <a:xfrm rot="0">
              <a:off x="0" y="2910857"/>
              <a:ext cx="26950073" cy="2910857"/>
              <a:chOff x="0" y="0"/>
              <a:chExt cx="5706493" cy="616354"/>
            </a:xfrm>
          </p:grpSpPr>
          <p:sp>
            <p:nvSpPr>
              <p:cNvPr name="Freeform 7" id="7"/>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FADA8F">
                  <a:alpha val="69804"/>
                </a:srgbClr>
              </a:solidFill>
            </p:spPr>
          </p:sp>
          <p:sp>
            <p:nvSpPr>
              <p:cNvPr name="TextBox 8" id="8"/>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9" id="9"/>
            <p:cNvGrpSpPr/>
            <p:nvPr/>
          </p:nvGrpSpPr>
          <p:grpSpPr>
            <a:xfrm rot="0">
              <a:off x="0" y="5821714"/>
              <a:ext cx="26950073" cy="2910857"/>
              <a:chOff x="0" y="0"/>
              <a:chExt cx="5706493" cy="616354"/>
            </a:xfrm>
          </p:grpSpPr>
          <p:sp>
            <p:nvSpPr>
              <p:cNvPr name="Freeform 10" id="10"/>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85DAB1">
                  <a:alpha val="69804"/>
                </a:srgbClr>
              </a:solidFill>
            </p:spPr>
          </p:sp>
          <p:sp>
            <p:nvSpPr>
              <p:cNvPr name="TextBox 11" id="11"/>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12" id="12"/>
            <p:cNvGrpSpPr/>
            <p:nvPr/>
          </p:nvGrpSpPr>
          <p:grpSpPr>
            <a:xfrm rot="0">
              <a:off x="0" y="8732572"/>
              <a:ext cx="26950073" cy="2910857"/>
              <a:chOff x="0" y="0"/>
              <a:chExt cx="5706493" cy="616354"/>
            </a:xfrm>
          </p:grpSpPr>
          <p:sp>
            <p:nvSpPr>
              <p:cNvPr name="Freeform 13" id="13"/>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48C8CB">
                  <a:alpha val="69804"/>
                </a:srgbClr>
              </a:solidFill>
            </p:spPr>
          </p:sp>
          <p:sp>
            <p:nvSpPr>
              <p:cNvPr name="TextBox 14" id="14"/>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15" id="15"/>
            <p:cNvGrpSpPr/>
            <p:nvPr/>
          </p:nvGrpSpPr>
          <p:grpSpPr>
            <a:xfrm rot="0">
              <a:off x="0" y="11637720"/>
              <a:ext cx="26950073" cy="2910857"/>
              <a:chOff x="0" y="0"/>
              <a:chExt cx="5706493" cy="616354"/>
            </a:xfrm>
          </p:grpSpPr>
          <p:sp>
            <p:nvSpPr>
              <p:cNvPr name="Freeform 16" id="16"/>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A0A4E3">
                  <a:alpha val="69804"/>
                </a:srgbClr>
              </a:solidFill>
            </p:spPr>
          </p:sp>
          <p:sp>
            <p:nvSpPr>
              <p:cNvPr name="TextBox 17" id="17"/>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grpSp>
        <p:nvGrpSpPr>
          <p:cNvPr name="Group 18" id="18"/>
          <p:cNvGrpSpPr/>
          <p:nvPr/>
        </p:nvGrpSpPr>
        <p:grpSpPr>
          <a:xfrm rot="0">
            <a:off x="758113" y="659231"/>
            <a:ext cx="16771774" cy="8968539"/>
            <a:chOff x="0" y="0"/>
            <a:chExt cx="4417257" cy="2362084"/>
          </a:xfrm>
        </p:grpSpPr>
        <p:sp>
          <p:nvSpPr>
            <p:cNvPr name="Freeform 19" id="19"/>
            <p:cNvSpPr/>
            <p:nvPr/>
          </p:nvSpPr>
          <p:spPr>
            <a:xfrm flipH="false" flipV="false" rot="0">
              <a:off x="0" y="0"/>
              <a:ext cx="4417258" cy="2362084"/>
            </a:xfrm>
            <a:custGeom>
              <a:avLst/>
              <a:gdLst/>
              <a:ahLst/>
              <a:cxnLst/>
              <a:rect r="r" b="b" t="t" l="l"/>
              <a:pathLst>
                <a:path h="2362084" w="4417258">
                  <a:moveTo>
                    <a:pt x="23542" y="0"/>
                  </a:moveTo>
                  <a:lnTo>
                    <a:pt x="4393716" y="0"/>
                  </a:lnTo>
                  <a:cubicBezTo>
                    <a:pt x="4406717" y="0"/>
                    <a:pt x="4417258" y="10540"/>
                    <a:pt x="4417258" y="23542"/>
                  </a:cubicBezTo>
                  <a:lnTo>
                    <a:pt x="4417258" y="2338543"/>
                  </a:lnTo>
                  <a:cubicBezTo>
                    <a:pt x="4417258" y="2351544"/>
                    <a:pt x="4406717" y="2362084"/>
                    <a:pt x="4393716" y="2362084"/>
                  </a:cubicBezTo>
                  <a:lnTo>
                    <a:pt x="23542" y="2362084"/>
                  </a:lnTo>
                  <a:cubicBezTo>
                    <a:pt x="10540" y="2362084"/>
                    <a:pt x="0" y="2351544"/>
                    <a:pt x="0" y="2338543"/>
                  </a:cubicBezTo>
                  <a:lnTo>
                    <a:pt x="0" y="23542"/>
                  </a:lnTo>
                  <a:cubicBezTo>
                    <a:pt x="0" y="10540"/>
                    <a:pt x="10540" y="0"/>
                    <a:pt x="23542" y="0"/>
                  </a:cubicBezTo>
                  <a:close/>
                </a:path>
              </a:pathLst>
            </a:custGeom>
            <a:solidFill>
              <a:srgbClr val="FFFFFF"/>
            </a:solidFill>
            <a:ln w="190500" cap="rnd">
              <a:solidFill>
                <a:srgbClr val="999797"/>
              </a:solidFill>
              <a:prstDash val="solid"/>
              <a:round/>
            </a:ln>
          </p:spPr>
        </p:sp>
        <p:sp>
          <p:nvSpPr>
            <p:cNvPr name="TextBox 20" id="20"/>
            <p:cNvSpPr txBox="true"/>
            <p:nvPr/>
          </p:nvSpPr>
          <p:spPr>
            <a:xfrm>
              <a:off x="0" y="-38100"/>
              <a:ext cx="4417257" cy="2400184"/>
            </a:xfrm>
            <a:prstGeom prst="rect">
              <a:avLst/>
            </a:prstGeom>
          </p:spPr>
          <p:txBody>
            <a:bodyPr anchor="ctr" rtlCol="false" tIns="50800" lIns="50800" bIns="50800" rIns="50800"/>
            <a:lstStyle/>
            <a:p>
              <a:pPr algn="ctr">
                <a:lnSpc>
                  <a:spcPts val="2659"/>
                </a:lnSpc>
              </a:pPr>
            </a:p>
          </p:txBody>
        </p:sp>
      </p:grpSp>
      <p:sp>
        <p:nvSpPr>
          <p:cNvPr name="TextBox 21" id="21"/>
          <p:cNvSpPr txBox="true"/>
          <p:nvPr/>
        </p:nvSpPr>
        <p:spPr>
          <a:xfrm rot="0">
            <a:off x="4218563" y="2452320"/>
            <a:ext cx="5064865" cy="863600"/>
          </a:xfrm>
          <a:prstGeom prst="rect">
            <a:avLst/>
          </a:prstGeom>
        </p:spPr>
        <p:txBody>
          <a:bodyPr anchor="t" rtlCol="false" tIns="0" lIns="0" bIns="0" rIns="0">
            <a:spAutoFit/>
          </a:bodyPr>
          <a:lstStyle/>
          <a:p>
            <a:pPr algn="ctr">
              <a:lnSpc>
                <a:spcPts val="7000"/>
              </a:lnSpc>
            </a:pPr>
            <a:r>
              <a:rPr lang="en-US" sz="5000">
                <a:solidFill>
                  <a:srgbClr val="000000"/>
                </a:solidFill>
                <a:latin typeface="Dreaming Outloud Script"/>
                <a:ea typeface="Dreaming Outloud Script"/>
                <a:cs typeface="Dreaming Outloud Script"/>
                <a:sym typeface="Dreaming Outloud Script"/>
              </a:rPr>
              <a:t>de adaptación</a:t>
            </a:r>
          </a:p>
        </p:txBody>
      </p:sp>
      <p:sp>
        <p:nvSpPr>
          <p:cNvPr name="TextBox 22" id="22"/>
          <p:cNvSpPr txBox="true"/>
          <p:nvPr/>
        </p:nvSpPr>
        <p:spPr>
          <a:xfrm rot="0">
            <a:off x="1387507" y="8298374"/>
            <a:ext cx="8632078" cy="669925"/>
          </a:xfrm>
          <a:prstGeom prst="rect">
            <a:avLst/>
          </a:prstGeom>
        </p:spPr>
        <p:txBody>
          <a:bodyPr anchor="t" rtlCol="false" tIns="0" lIns="0" bIns="0" rIns="0">
            <a:spAutoFit/>
          </a:bodyPr>
          <a:lstStyle/>
          <a:p>
            <a:pPr algn="ctr">
              <a:lnSpc>
                <a:spcPts val="5599"/>
              </a:lnSpc>
              <a:spcBef>
                <a:spcPct val="0"/>
              </a:spcBef>
            </a:pPr>
            <a:r>
              <a:rPr lang="en-US" sz="3999">
                <a:solidFill>
                  <a:srgbClr val="000000"/>
                </a:solidFill>
                <a:latin typeface="Dreaming Outloud Script"/>
                <a:ea typeface="Dreaming Outloud Script"/>
                <a:cs typeface="Dreaming Outloud Script"/>
                <a:sym typeface="Dreaming Outloud Script"/>
              </a:rPr>
              <a:t>¡Juntos formamos un buen equipo!</a:t>
            </a:r>
          </a:p>
        </p:txBody>
      </p:sp>
      <p:grpSp>
        <p:nvGrpSpPr>
          <p:cNvPr name="Group 23" id="23"/>
          <p:cNvGrpSpPr/>
          <p:nvPr/>
        </p:nvGrpSpPr>
        <p:grpSpPr>
          <a:xfrm rot="0">
            <a:off x="1578362" y="1028700"/>
            <a:ext cx="6789218" cy="2045627"/>
            <a:chOff x="0" y="0"/>
            <a:chExt cx="9052291" cy="2727503"/>
          </a:xfrm>
        </p:grpSpPr>
        <p:sp>
          <p:nvSpPr>
            <p:cNvPr name="TextBox 24" id="24"/>
            <p:cNvSpPr txBox="true"/>
            <p:nvPr/>
          </p:nvSpPr>
          <p:spPr>
            <a:xfrm rot="0">
              <a:off x="0" y="-266390"/>
              <a:ext cx="1314602" cy="2985688"/>
            </a:xfrm>
            <a:prstGeom prst="rect">
              <a:avLst/>
            </a:prstGeom>
          </p:spPr>
          <p:txBody>
            <a:bodyPr anchor="t" rtlCol="false" tIns="0" lIns="0" bIns="0" rIns="0">
              <a:spAutoFit/>
            </a:bodyPr>
            <a:lstStyle/>
            <a:p>
              <a:pPr algn="ctr">
                <a:lnSpc>
                  <a:spcPts val="18736"/>
                </a:lnSpc>
                <a:spcBef>
                  <a:spcPct val="0"/>
                </a:spcBef>
              </a:pPr>
              <a:r>
                <a:rPr lang="en-US" sz="13383">
                  <a:solidFill>
                    <a:srgbClr val="ED90EC"/>
                  </a:solidFill>
                  <a:latin typeface="Kent"/>
                  <a:ea typeface="Kent"/>
                  <a:cs typeface="Kent"/>
                  <a:sym typeface="Kent"/>
                </a:rPr>
                <a:t>P</a:t>
              </a:r>
            </a:p>
          </p:txBody>
        </p:sp>
        <p:sp>
          <p:nvSpPr>
            <p:cNvPr name="TextBox 25" id="25"/>
            <p:cNvSpPr txBox="true"/>
            <p:nvPr/>
          </p:nvSpPr>
          <p:spPr>
            <a:xfrm rot="0">
              <a:off x="1314602" y="-258186"/>
              <a:ext cx="1527732" cy="2985688"/>
            </a:xfrm>
            <a:prstGeom prst="rect">
              <a:avLst/>
            </a:prstGeom>
          </p:spPr>
          <p:txBody>
            <a:bodyPr anchor="t" rtlCol="false" tIns="0" lIns="0" bIns="0" rIns="0">
              <a:spAutoFit/>
            </a:bodyPr>
            <a:lstStyle/>
            <a:p>
              <a:pPr algn="ctr">
                <a:lnSpc>
                  <a:spcPts val="18736"/>
                </a:lnSpc>
                <a:spcBef>
                  <a:spcPct val="0"/>
                </a:spcBef>
              </a:pPr>
              <a:r>
                <a:rPr lang="en-US" sz="13383">
                  <a:solidFill>
                    <a:srgbClr val="C1AFFF"/>
                  </a:solidFill>
                  <a:latin typeface="Kent"/>
                  <a:ea typeface="Kent"/>
                  <a:cs typeface="Kent"/>
                  <a:sym typeface="Kent"/>
                </a:rPr>
                <a:t>E</a:t>
              </a:r>
            </a:p>
          </p:txBody>
        </p:sp>
        <p:sp>
          <p:nvSpPr>
            <p:cNvPr name="TextBox 26" id="26"/>
            <p:cNvSpPr txBox="true"/>
            <p:nvPr/>
          </p:nvSpPr>
          <p:spPr>
            <a:xfrm rot="0">
              <a:off x="2651755" y="-266390"/>
              <a:ext cx="1661162" cy="2985688"/>
            </a:xfrm>
            <a:prstGeom prst="rect">
              <a:avLst/>
            </a:prstGeom>
          </p:spPr>
          <p:txBody>
            <a:bodyPr anchor="t" rtlCol="false" tIns="0" lIns="0" bIns="0" rIns="0">
              <a:spAutoFit/>
            </a:bodyPr>
            <a:lstStyle/>
            <a:p>
              <a:pPr algn="ctr">
                <a:lnSpc>
                  <a:spcPts val="18736"/>
                </a:lnSpc>
                <a:spcBef>
                  <a:spcPct val="0"/>
                </a:spcBef>
              </a:pPr>
              <a:r>
                <a:rPr lang="en-US" sz="13383">
                  <a:solidFill>
                    <a:srgbClr val="9FEAFF"/>
                  </a:solidFill>
                  <a:latin typeface="Kent"/>
                  <a:ea typeface="Kent"/>
                  <a:cs typeface="Kent"/>
                  <a:sym typeface="Kent"/>
                </a:rPr>
                <a:t>R</a:t>
              </a:r>
            </a:p>
          </p:txBody>
        </p:sp>
        <p:sp>
          <p:nvSpPr>
            <p:cNvPr name="TextBox 27" id="27"/>
            <p:cNvSpPr txBox="true"/>
            <p:nvPr/>
          </p:nvSpPr>
          <p:spPr>
            <a:xfrm rot="0">
              <a:off x="4169212" y="-258186"/>
              <a:ext cx="711658" cy="2985688"/>
            </a:xfrm>
            <a:prstGeom prst="rect">
              <a:avLst/>
            </a:prstGeom>
          </p:spPr>
          <p:txBody>
            <a:bodyPr anchor="t" rtlCol="false" tIns="0" lIns="0" bIns="0" rIns="0">
              <a:spAutoFit/>
            </a:bodyPr>
            <a:lstStyle/>
            <a:p>
              <a:pPr algn="ctr">
                <a:lnSpc>
                  <a:spcPts val="18736"/>
                </a:lnSpc>
                <a:spcBef>
                  <a:spcPct val="0"/>
                </a:spcBef>
              </a:pPr>
              <a:r>
                <a:rPr lang="en-US" sz="13383">
                  <a:solidFill>
                    <a:srgbClr val="5EDABF"/>
                  </a:solidFill>
                  <a:latin typeface="Kent"/>
                  <a:ea typeface="Kent"/>
                  <a:cs typeface="Kent"/>
                  <a:sym typeface="Kent"/>
                </a:rPr>
                <a:t>Í</a:t>
              </a:r>
            </a:p>
          </p:txBody>
        </p:sp>
        <p:sp>
          <p:nvSpPr>
            <p:cNvPr name="TextBox 28" id="28"/>
            <p:cNvSpPr txBox="true"/>
            <p:nvPr/>
          </p:nvSpPr>
          <p:spPr>
            <a:xfrm rot="0">
              <a:off x="4922570" y="-266700"/>
              <a:ext cx="1366541" cy="2985688"/>
            </a:xfrm>
            <a:prstGeom prst="rect">
              <a:avLst/>
            </a:prstGeom>
          </p:spPr>
          <p:txBody>
            <a:bodyPr anchor="t" rtlCol="false" tIns="0" lIns="0" bIns="0" rIns="0">
              <a:spAutoFit/>
            </a:bodyPr>
            <a:lstStyle/>
            <a:p>
              <a:pPr algn="ctr">
                <a:lnSpc>
                  <a:spcPts val="18736"/>
                </a:lnSpc>
                <a:spcBef>
                  <a:spcPct val="0"/>
                </a:spcBef>
              </a:pPr>
              <a:r>
                <a:rPr lang="en-US" sz="13383">
                  <a:solidFill>
                    <a:srgbClr val="FFD978"/>
                  </a:solidFill>
                  <a:latin typeface="Kent"/>
                  <a:ea typeface="Kent"/>
                  <a:cs typeface="Kent"/>
                  <a:sym typeface="Kent"/>
                </a:rPr>
                <a:t>O</a:t>
              </a:r>
            </a:p>
          </p:txBody>
        </p:sp>
        <p:sp>
          <p:nvSpPr>
            <p:cNvPr name="TextBox 29" id="29"/>
            <p:cNvSpPr txBox="true"/>
            <p:nvPr/>
          </p:nvSpPr>
          <p:spPr>
            <a:xfrm rot="0">
              <a:off x="6314512" y="-258186"/>
              <a:ext cx="1552463" cy="2977174"/>
            </a:xfrm>
            <a:prstGeom prst="rect">
              <a:avLst/>
            </a:prstGeom>
          </p:spPr>
          <p:txBody>
            <a:bodyPr anchor="t" rtlCol="false" tIns="0" lIns="0" bIns="0" rIns="0">
              <a:spAutoFit/>
            </a:bodyPr>
            <a:lstStyle/>
            <a:p>
              <a:pPr algn="ctr">
                <a:lnSpc>
                  <a:spcPts val="18736"/>
                </a:lnSpc>
                <a:spcBef>
                  <a:spcPct val="0"/>
                </a:spcBef>
              </a:pPr>
              <a:r>
                <a:rPr lang="en-US" sz="13383">
                  <a:solidFill>
                    <a:srgbClr val="F8AF74"/>
                  </a:solidFill>
                  <a:latin typeface="Kent"/>
                  <a:ea typeface="Kent"/>
                  <a:cs typeface="Kent"/>
                  <a:sym typeface="Kent"/>
                </a:rPr>
                <a:t>D</a:t>
              </a:r>
            </a:p>
          </p:txBody>
        </p:sp>
        <p:sp>
          <p:nvSpPr>
            <p:cNvPr name="TextBox 30" id="30"/>
            <p:cNvSpPr txBox="true"/>
            <p:nvPr/>
          </p:nvSpPr>
          <p:spPr>
            <a:xfrm rot="0">
              <a:off x="7845720" y="-105058"/>
              <a:ext cx="1206571" cy="2708008"/>
            </a:xfrm>
            <a:prstGeom prst="rect">
              <a:avLst/>
            </a:prstGeom>
          </p:spPr>
          <p:txBody>
            <a:bodyPr anchor="t" rtlCol="false" tIns="0" lIns="0" bIns="0" rIns="0">
              <a:spAutoFit/>
            </a:bodyPr>
            <a:lstStyle/>
            <a:p>
              <a:pPr algn="ctr">
                <a:lnSpc>
                  <a:spcPts val="17073"/>
                </a:lnSpc>
                <a:spcBef>
                  <a:spcPct val="0"/>
                </a:spcBef>
              </a:pPr>
              <a:r>
                <a:rPr lang="en-US" sz="12195">
                  <a:solidFill>
                    <a:srgbClr val="FFA6B9"/>
                  </a:solidFill>
                  <a:latin typeface="Kent"/>
                  <a:ea typeface="Kent"/>
                  <a:cs typeface="Kent"/>
                  <a:sym typeface="Kent"/>
                </a:rPr>
                <a:t>O</a:t>
              </a:r>
            </a:p>
          </p:txBody>
        </p:sp>
      </p:grpSp>
      <p:sp>
        <p:nvSpPr>
          <p:cNvPr name="TextBox 31" id="31"/>
          <p:cNvSpPr txBox="true"/>
          <p:nvPr/>
        </p:nvSpPr>
        <p:spPr>
          <a:xfrm rot="0">
            <a:off x="1171996" y="3640014"/>
            <a:ext cx="8677171" cy="4105910"/>
          </a:xfrm>
          <a:prstGeom prst="rect">
            <a:avLst/>
          </a:prstGeom>
        </p:spPr>
        <p:txBody>
          <a:bodyPr anchor="t" rtlCol="false" tIns="0" lIns="0" bIns="0" rIns="0">
            <a:spAutoFit/>
          </a:bodyPr>
          <a:lstStyle/>
          <a:p>
            <a:pPr algn="ctr">
              <a:lnSpc>
                <a:spcPts val="3640"/>
              </a:lnSpc>
            </a:pPr>
            <a:r>
              <a:rPr lang="en-US" sz="2600">
                <a:solidFill>
                  <a:srgbClr val="000000"/>
                </a:solidFill>
                <a:latin typeface="Manjari"/>
                <a:ea typeface="Manjari"/>
                <a:cs typeface="Manjari"/>
                <a:sym typeface="Manjari"/>
              </a:rPr>
              <a:t>El período de adaptación es un momento muy especial y necesario para que los niños/as empiecen esta nueva etapa de la mejor manera posible.</a:t>
            </a:r>
          </a:p>
          <a:p>
            <a:pPr algn="ctr">
              <a:lnSpc>
                <a:spcPts val="3640"/>
              </a:lnSpc>
            </a:pPr>
            <a:r>
              <a:rPr lang="en-US" sz="2600">
                <a:solidFill>
                  <a:srgbClr val="000000"/>
                </a:solidFill>
                <a:latin typeface="Manjari"/>
                <a:ea typeface="Manjari"/>
                <a:cs typeface="Manjari"/>
                <a:sym typeface="Manjari"/>
              </a:rPr>
              <a:t>Para muchos, es la primera vez que se separan de forma prolongada de su familia, es un cambio grande y es normal que aparezcan llantos, inseguridad o incluso cambios en el sueño o el apetito.</a:t>
            </a:r>
          </a:p>
          <a:p>
            <a:pPr algn="ctr">
              <a:lnSpc>
                <a:spcPts val="3640"/>
              </a:lnSpc>
              <a:spcBef>
                <a:spcPct val="0"/>
              </a:spcBef>
            </a:pPr>
            <a:r>
              <a:rPr lang="en-US" sz="2600">
                <a:solidFill>
                  <a:srgbClr val="000000"/>
                </a:solidFill>
                <a:latin typeface="Manjari"/>
                <a:ea typeface="Manjari"/>
                <a:cs typeface="Manjari"/>
                <a:sym typeface="Manjari"/>
              </a:rPr>
              <a:t>Nuestra labor es acompañarles dándoles mucha seguridad y poco a poco irán sintiéndose más tranquilos</a:t>
            </a:r>
          </a:p>
        </p:txBody>
      </p:sp>
      <p:sp>
        <p:nvSpPr>
          <p:cNvPr name="TextBox 32" id="32"/>
          <p:cNvSpPr txBox="true"/>
          <p:nvPr/>
        </p:nvSpPr>
        <p:spPr>
          <a:xfrm rot="0">
            <a:off x="9849167" y="2100637"/>
            <a:ext cx="7348496" cy="4105910"/>
          </a:xfrm>
          <a:prstGeom prst="rect">
            <a:avLst/>
          </a:prstGeom>
        </p:spPr>
        <p:txBody>
          <a:bodyPr anchor="t" rtlCol="false" tIns="0" lIns="0" bIns="0" rIns="0">
            <a:spAutoFit/>
          </a:bodyPr>
          <a:lstStyle/>
          <a:p>
            <a:pPr algn="l">
              <a:lnSpc>
                <a:spcPts val="3640"/>
              </a:lnSpc>
            </a:pPr>
            <a:r>
              <a:rPr lang="en-US" sz="2600">
                <a:solidFill>
                  <a:srgbClr val="000000"/>
                </a:solidFill>
                <a:latin typeface="Manjari"/>
                <a:ea typeface="Manjari"/>
                <a:cs typeface="Manjari"/>
                <a:sym typeface="Manjari"/>
              </a:rPr>
              <a:t>Algunas recomendaciones que os damos son:</a:t>
            </a:r>
          </a:p>
          <a:p>
            <a:pPr algn="l" marL="561342" indent="-280671" lvl="1">
              <a:lnSpc>
                <a:spcPts val="3640"/>
              </a:lnSpc>
              <a:buFont typeface="Arial"/>
              <a:buChar char="•"/>
            </a:pPr>
            <a:r>
              <a:rPr lang="en-US" sz="2600">
                <a:solidFill>
                  <a:srgbClr val="000000"/>
                </a:solidFill>
                <a:latin typeface="Manjari"/>
                <a:ea typeface="Manjari"/>
                <a:cs typeface="Manjari"/>
                <a:sym typeface="Manjari"/>
              </a:rPr>
              <a:t>Transmitirles seguridad con mensajes positivos: “Vas a estar muy bien en el cole, la profe te va a cuidar...”</a:t>
            </a:r>
          </a:p>
          <a:p>
            <a:pPr algn="l" marL="561342" indent="-280671" lvl="1">
              <a:lnSpc>
                <a:spcPts val="3640"/>
              </a:lnSpc>
              <a:buFont typeface="Arial"/>
              <a:buChar char="•"/>
            </a:pPr>
            <a:r>
              <a:rPr lang="en-US" sz="2600">
                <a:solidFill>
                  <a:srgbClr val="000000"/>
                </a:solidFill>
                <a:latin typeface="Manjari"/>
                <a:ea typeface="Manjari"/>
                <a:cs typeface="Manjari"/>
                <a:sym typeface="Manjari"/>
              </a:rPr>
              <a:t>Evitar despedidas largas o con dudas.</a:t>
            </a:r>
          </a:p>
          <a:p>
            <a:pPr algn="l" marL="561342" indent="-280671" lvl="1">
              <a:lnSpc>
                <a:spcPts val="3640"/>
              </a:lnSpc>
              <a:buFont typeface="Arial"/>
              <a:buChar char="•"/>
            </a:pPr>
            <a:r>
              <a:rPr lang="en-US" sz="2600">
                <a:solidFill>
                  <a:srgbClr val="000000"/>
                </a:solidFill>
                <a:latin typeface="Manjari"/>
                <a:ea typeface="Manjari"/>
                <a:cs typeface="Manjari"/>
                <a:sym typeface="Manjari"/>
              </a:rPr>
              <a:t>Respetar las rutinas en casa par darles estabilidad.</a:t>
            </a:r>
          </a:p>
          <a:p>
            <a:pPr algn="l" marL="561342" indent="-280671" lvl="1">
              <a:lnSpc>
                <a:spcPts val="3640"/>
              </a:lnSpc>
              <a:spcBef>
                <a:spcPct val="0"/>
              </a:spcBef>
              <a:buFont typeface="Arial"/>
              <a:buChar char="•"/>
            </a:pPr>
            <a:r>
              <a:rPr lang="en-US" sz="2600">
                <a:solidFill>
                  <a:srgbClr val="000000"/>
                </a:solidFill>
                <a:latin typeface="Manjari"/>
                <a:ea typeface="Manjari"/>
                <a:cs typeface="Manjari"/>
                <a:sym typeface="Manjari"/>
              </a:rPr>
              <a:t>Confiar en el colegio y en mi. Ellos lo perciben todo. Vuestra actitud es fundamental.</a:t>
            </a:r>
          </a:p>
        </p:txBody>
      </p:sp>
      <p:sp>
        <p:nvSpPr>
          <p:cNvPr name="TextBox 33" id="33"/>
          <p:cNvSpPr txBox="true"/>
          <p:nvPr/>
        </p:nvSpPr>
        <p:spPr>
          <a:xfrm rot="0">
            <a:off x="11210285" y="6514537"/>
            <a:ext cx="7348496" cy="2929890"/>
          </a:xfrm>
          <a:prstGeom prst="rect">
            <a:avLst/>
          </a:prstGeom>
        </p:spPr>
        <p:txBody>
          <a:bodyPr anchor="t" rtlCol="false" tIns="0" lIns="0" bIns="0" rIns="0">
            <a:spAutoFit/>
          </a:bodyPr>
          <a:lstStyle/>
          <a:p>
            <a:pPr algn="l">
              <a:lnSpc>
                <a:spcPts val="3360"/>
              </a:lnSpc>
            </a:pPr>
            <a:r>
              <a:rPr lang="en-US" sz="2400">
                <a:solidFill>
                  <a:srgbClr val="000000"/>
                </a:solidFill>
                <a:latin typeface="Manjari"/>
                <a:ea typeface="Manjari"/>
                <a:cs typeface="Manjari"/>
                <a:sym typeface="Manjari"/>
              </a:rPr>
              <a:t>El horario será el siguiente:</a:t>
            </a:r>
          </a:p>
          <a:p>
            <a:pPr algn="l" marL="518163" indent="-259082" lvl="1">
              <a:lnSpc>
                <a:spcPts val="3360"/>
              </a:lnSpc>
              <a:buFont typeface="Arial"/>
              <a:buChar char="•"/>
            </a:pPr>
            <a:r>
              <a:rPr lang="en-US" sz="2400">
                <a:solidFill>
                  <a:srgbClr val="000000"/>
                </a:solidFill>
                <a:latin typeface="Manjari"/>
                <a:ea typeface="Manjari"/>
                <a:cs typeface="Manjari"/>
                <a:sym typeface="Manjari"/>
              </a:rPr>
              <a:t>Lunes 8:</a:t>
            </a:r>
          </a:p>
          <a:p>
            <a:pPr algn="l" marL="518163" indent="-259082" lvl="1">
              <a:lnSpc>
                <a:spcPts val="3360"/>
              </a:lnSpc>
              <a:buFont typeface="Arial"/>
              <a:buChar char="•"/>
            </a:pPr>
            <a:r>
              <a:rPr lang="en-US" sz="2400">
                <a:solidFill>
                  <a:srgbClr val="000000"/>
                </a:solidFill>
                <a:latin typeface="Manjari"/>
                <a:ea typeface="Manjari"/>
                <a:cs typeface="Manjari"/>
                <a:sym typeface="Manjari"/>
              </a:rPr>
              <a:t>Martes 9:</a:t>
            </a:r>
          </a:p>
          <a:p>
            <a:pPr algn="l" marL="518163" indent="-259082" lvl="1">
              <a:lnSpc>
                <a:spcPts val="3360"/>
              </a:lnSpc>
              <a:buFont typeface="Arial"/>
              <a:buChar char="•"/>
            </a:pPr>
            <a:r>
              <a:rPr lang="en-US" sz="2400">
                <a:solidFill>
                  <a:srgbClr val="000000"/>
                </a:solidFill>
                <a:latin typeface="Manjari"/>
                <a:ea typeface="Manjari"/>
                <a:cs typeface="Manjari"/>
                <a:sym typeface="Manjari"/>
              </a:rPr>
              <a:t>Miércoles 10:</a:t>
            </a:r>
          </a:p>
          <a:p>
            <a:pPr algn="l" marL="518163" indent="-259082" lvl="1">
              <a:lnSpc>
                <a:spcPts val="3360"/>
              </a:lnSpc>
              <a:buFont typeface="Arial"/>
              <a:buChar char="•"/>
            </a:pPr>
            <a:r>
              <a:rPr lang="en-US" sz="2400">
                <a:solidFill>
                  <a:srgbClr val="000000"/>
                </a:solidFill>
                <a:latin typeface="Manjari"/>
                <a:ea typeface="Manjari"/>
                <a:cs typeface="Manjari"/>
                <a:sym typeface="Manjari"/>
              </a:rPr>
              <a:t>Jueves 11:</a:t>
            </a:r>
          </a:p>
          <a:p>
            <a:pPr algn="l" marL="518163" indent="-259082" lvl="1">
              <a:lnSpc>
                <a:spcPts val="3360"/>
              </a:lnSpc>
              <a:buFont typeface="Arial"/>
              <a:buChar char="•"/>
            </a:pPr>
            <a:r>
              <a:rPr lang="en-US" sz="2400">
                <a:solidFill>
                  <a:srgbClr val="000000"/>
                </a:solidFill>
                <a:latin typeface="Manjari"/>
                <a:ea typeface="Manjari"/>
                <a:cs typeface="Manjari"/>
                <a:sym typeface="Manjari"/>
              </a:rPr>
              <a:t>Viernes 12:</a:t>
            </a:r>
          </a:p>
          <a:p>
            <a:pPr algn="l">
              <a:lnSpc>
                <a:spcPts val="3360"/>
              </a:lnSpc>
              <a:spcBef>
                <a:spcPct val="0"/>
              </a:spcBef>
            </a:pPr>
          </a:p>
        </p:txBody>
      </p:sp>
    </p:spTree>
  </p:cSld>
  <p:clrMapOvr>
    <a:masterClrMapping/>
  </p:clrMapOvr>
</p:sld>
</file>

<file path=ppt/slides/slide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grpSp>
        <p:nvGrpSpPr>
          <p:cNvPr name="Group 2" id="2"/>
          <p:cNvGrpSpPr/>
          <p:nvPr/>
        </p:nvGrpSpPr>
        <p:grpSpPr>
          <a:xfrm rot="0">
            <a:off x="-963384" y="-222132"/>
            <a:ext cx="20212555" cy="2183143"/>
            <a:chOff x="0" y="0"/>
            <a:chExt cx="5706493" cy="616354"/>
          </a:xfrm>
        </p:grpSpPr>
        <p:sp>
          <p:nvSpPr>
            <p:cNvPr name="Freeform 3" id="3"/>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FF8BC0">
                <a:alpha val="69804"/>
              </a:srgbClr>
            </a:solidFill>
          </p:spPr>
        </p:sp>
        <p:sp>
          <p:nvSpPr>
            <p:cNvPr name="TextBox 4" id="4"/>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5" id="5"/>
          <p:cNvGrpSpPr/>
          <p:nvPr/>
        </p:nvGrpSpPr>
        <p:grpSpPr>
          <a:xfrm rot="0">
            <a:off x="-963384" y="1961011"/>
            <a:ext cx="20212555" cy="2183143"/>
            <a:chOff x="0" y="0"/>
            <a:chExt cx="5706493" cy="616354"/>
          </a:xfrm>
        </p:grpSpPr>
        <p:sp>
          <p:nvSpPr>
            <p:cNvPr name="Freeform 6" id="6"/>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FADA8F">
                <a:alpha val="69804"/>
              </a:srgbClr>
            </a:solidFill>
          </p:spPr>
        </p:sp>
        <p:sp>
          <p:nvSpPr>
            <p:cNvPr name="TextBox 7" id="7"/>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8" id="8"/>
          <p:cNvGrpSpPr/>
          <p:nvPr/>
        </p:nvGrpSpPr>
        <p:grpSpPr>
          <a:xfrm rot="0">
            <a:off x="-963384" y="4144154"/>
            <a:ext cx="20212555" cy="2183143"/>
            <a:chOff x="0" y="0"/>
            <a:chExt cx="5706493" cy="616354"/>
          </a:xfrm>
        </p:grpSpPr>
        <p:sp>
          <p:nvSpPr>
            <p:cNvPr name="Freeform 9" id="9"/>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85DAB1">
                <a:alpha val="69804"/>
              </a:srgbClr>
            </a:solidFill>
          </p:spPr>
        </p:sp>
        <p:sp>
          <p:nvSpPr>
            <p:cNvPr name="TextBox 10" id="10"/>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11" id="11"/>
          <p:cNvGrpSpPr/>
          <p:nvPr/>
        </p:nvGrpSpPr>
        <p:grpSpPr>
          <a:xfrm rot="0">
            <a:off x="-963384" y="6327297"/>
            <a:ext cx="20212555" cy="2183143"/>
            <a:chOff x="0" y="0"/>
            <a:chExt cx="5706493" cy="616354"/>
          </a:xfrm>
        </p:grpSpPr>
        <p:sp>
          <p:nvSpPr>
            <p:cNvPr name="Freeform 12" id="12"/>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48C8CB">
                <a:alpha val="69804"/>
              </a:srgbClr>
            </a:solidFill>
          </p:spPr>
        </p:sp>
        <p:sp>
          <p:nvSpPr>
            <p:cNvPr name="TextBox 13" id="13"/>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14" id="14"/>
          <p:cNvGrpSpPr/>
          <p:nvPr/>
        </p:nvGrpSpPr>
        <p:grpSpPr>
          <a:xfrm rot="0">
            <a:off x="-963384" y="8506158"/>
            <a:ext cx="20212555" cy="2183143"/>
            <a:chOff x="0" y="0"/>
            <a:chExt cx="5706493" cy="616354"/>
          </a:xfrm>
        </p:grpSpPr>
        <p:sp>
          <p:nvSpPr>
            <p:cNvPr name="Freeform 15" id="15"/>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A0A4E3">
                <a:alpha val="69804"/>
              </a:srgbClr>
            </a:solidFill>
          </p:spPr>
        </p:sp>
        <p:sp>
          <p:nvSpPr>
            <p:cNvPr name="TextBox 16" id="16"/>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17" id="17"/>
          <p:cNvGrpSpPr/>
          <p:nvPr/>
        </p:nvGrpSpPr>
        <p:grpSpPr>
          <a:xfrm rot="0">
            <a:off x="758113" y="659231"/>
            <a:ext cx="16771774" cy="8968539"/>
            <a:chOff x="0" y="0"/>
            <a:chExt cx="4417257" cy="2362084"/>
          </a:xfrm>
        </p:grpSpPr>
        <p:sp>
          <p:nvSpPr>
            <p:cNvPr name="Freeform 18" id="18"/>
            <p:cNvSpPr/>
            <p:nvPr/>
          </p:nvSpPr>
          <p:spPr>
            <a:xfrm flipH="false" flipV="false" rot="0">
              <a:off x="0" y="0"/>
              <a:ext cx="4417258" cy="2362084"/>
            </a:xfrm>
            <a:custGeom>
              <a:avLst/>
              <a:gdLst/>
              <a:ahLst/>
              <a:cxnLst/>
              <a:rect r="r" b="b" t="t" l="l"/>
              <a:pathLst>
                <a:path h="2362084" w="4417258">
                  <a:moveTo>
                    <a:pt x="23542" y="0"/>
                  </a:moveTo>
                  <a:lnTo>
                    <a:pt x="4393716" y="0"/>
                  </a:lnTo>
                  <a:cubicBezTo>
                    <a:pt x="4406717" y="0"/>
                    <a:pt x="4417258" y="10540"/>
                    <a:pt x="4417258" y="23542"/>
                  </a:cubicBezTo>
                  <a:lnTo>
                    <a:pt x="4417258" y="2338543"/>
                  </a:lnTo>
                  <a:cubicBezTo>
                    <a:pt x="4417258" y="2351544"/>
                    <a:pt x="4406717" y="2362084"/>
                    <a:pt x="4393716" y="2362084"/>
                  </a:cubicBezTo>
                  <a:lnTo>
                    <a:pt x="23542" y="2362084"/>
                  </a:lnTo>
                  <a:cubicBezTo>
                    <a:pt x="10540" y="2362084"/>
                    <a:pt x="0" y="2351544"/>
                    <a:pt x="0" y="2338543"/>
                  </a:cubicBezTo>
                  <a:lnTo>
                    <a:pt x="0" y="23542"/>
                  </a:lnTo>
                  <a:cubicBezTo>
                    <a:pt x="0" y="10540"/>
                    <a:pt x="10540" y="0"/>
                    <a:pt x="23542" y="0"/>
                  </a:cubicBezTo>
                  <a:close/>
                </a:path>
              </a:pathLst>
            </a:custGeom>
            <a:solidFill>
              <a:srgbClr val="FFFFFF"/>
            </a:solidFill>
            <a:ln w="190500" cap="rnd">
              <a:solidFill>
                <a:srgbClr val="999797"/>
              </a:solidFill>
              <a:prstDash val="solid"/>
              <a:round/>
            </a:ln>
          </p:spPr>
        </p:sp>
        <p:sp>
          <p:nvSpPr>
            <p:cNvPr name="TextBox 19" id="19"/>
            <p:cNvSpPr txBox="true"/>
            <p:nvPr/>
          </p:nvSpPr>
          <p:spPr>
            <a:xfrm>
              <a:off x="0" y="-38100"/>
              <a:ext cx="4417257" cy="2400184"/>
            </a:xfrm>
            <a:prstGeom prst="rect">
              <a:avLst/>
            </a:prstGeom>
          </p:spPr>
          <p:txBody>
            <a:bodyPr anchor="ctr" rtlCol="false" tIns="50800" lIns="50800" bIns="50800" rIns="50800"/>
            <a:lstStyle/>
            <a:p>
              <a:pPr algn="ctr">
                <a:lnSpc>
                  <a:spcPts val="2659"/>
                </a:lnSpc>
              </a:pPr>
            </a:p>
          </p:txBody>
        </p:sp>
      </p:grpSp>
      <p:sp>
        <p:nvSpPr>
          <p:cNvPr name="TextBox 20" id="20"/>
          <p:cNvSpPr txBox="true"/>
          <p:nvPr/>
        </p:nvSpPr>
        <p:spPr>
          <a:xfrm rot="0">
            <a:off x="1880206" y="2384569"/>
            <a:ext cx="5239461" cy="863600"/>
          </a:xfrm>
          <a:prstGeom prst="rect">
            <a:avLst/>
          </a:prstGeom>
        </p:spPr>
        <p:txBody>
          <a:bodyPr anchor="t" rtlCol="false" tIns="0" lIns="0" bIns="0" rIns="0">
            <a:spAutoFit/>
          </a:bodyPr>
          <a:lstStyle/>
          <a:p>
            <a:pPr algn="ctr">
              <a:lnSpc>
                <a:spcPts val="7000"/>
              </a:lnSpc>
            </a:pPr>
            <a:r>
              <a:rPr lang="en-US" sz="5000">
                <a:solidFill>
                  <a:srgbClr val="000000"/>
                </a:solidFill>
                <a:latin typeface="Dreaming Outloud Script"/>
                <a:ea typeface="Dreaming Outloud Script"/>
                <a:cs typeface="Dreaming Outloud Script"/>
                <a:sym typeface="Dreaming Outloud Script"/>
              </a:rPr>
              <a:t>de la etapa</a:t>
            </a:r>
          </a:p>
        </p:txBody>
      </p:sp>
      <p:grpSp>
        <p:nvGrpSpPr>
          <p:cNvPr name="Group 21" id="21"/>
          <p:cNvGrpSpPr/>
          <p:nvPr/>
        </p:nvGrpSpPr>
        <p:grpSpPr>
          <a:xfrm rot="0">
            <a:off x="1207502" y="823444"/>
            <a:ext cx="14178407" cy="2229138"/>
            <a:chOff x="0" y="0"/>
            <a:chExt cx="18904542" cy="2972185"/>
          </a:xfrm>
        </p:grpSpPr>
        <p:sp>
          <p:nvSpPr>
            <p:cNvPr name="TextBox 22" id="22"/>
            <p:cNvSpPr txBox="true"/>
            <p:nvPr/>
          </p:nvSpPr>
          <p:spPr>
            <a:xfrm rot="0">
              <a:off x="0" y="-219372"/>
              <a:ext cx="1359919" cy="3088942"/>
            </a:xfrm>
            <a:prstGeom prst="rect">
              <a:avLst/>
            </a:prstGeom>
          </p:spPr>
          <p:txBody>
            <a:bodyPr anchor="t" rtlCol="false" tIns="0" lIns="0" bIns="0" rIns="0">
              <a:spAutoFit/>
            </a:bodyPr>
            <a:lstStyle/>
            <a:p>
              <a:pPr algn="ctr">
                <a:lnSpc>
                  <a:spcPts val="19382"/>
                </a:lnSpc>
                <a:spcBef>
                  <a:spcPct val="0"/>
                </a:spcBef>
              </a:pPr>
              <a:r>
                <a:rPr lang="en-US" sz="13844">
                  <a:solidFill>
                    <a:srgbClr val="ED90EC"/>
                  </a:solidFill>
                  <a:latin typeface="Kent"/>
                  <a:ea typeface="Kent"/>
                  <a:cs typeface="Kent"/>
                  <a:sym typeface="Kent"/>
                </a:rPr>
                <a:t>C</a:t>
              </a:r>
            </a:p>
          </p:txBody>
        </p:sp>
        <p:sp>
          <p:nvSpPr>
            <p:cNvPr name="TextBox 23" id="23"/>
            <p:cNvSpPr txBox="true"/>
            <p:nvPr/>
          </p:nvSpPr>
          <p:spPr>
            <a:xfrm rot="0">
              <a:off x="1359919" y="-265866"/>
              <a:ext cx="1580396" cy="3088942"/>
            </a:xfrm>
            <a:prstGeom prst="rect">
              <a:avLst/>
            </a:prstGeom>
          </p:spPr>
          <p:txBody>
            <a:bodyPr anchor="t" rtlCol="false" tIns="0" lIns="0" bIns="0" rIns="0">
              <a:spAutoFit/>
            </a:bodyPr>
            <a:lstStyle/>
            <a:p>
              <a:pPr algn="ctr">
                <a:lnSpc>
                  <a:spcPts val="19382"/>
                </a:lnSpc>
                <a:spcBef>
                  <a:spcPct val="0"/>
                </a:spcBef>
              </a:pPr>
              <a:r>
                <a:rPr lang="en-US" sz="13844">
                  <a:solidFill>
                    <a:srgbClr val="C1AFFF"/>
                  </a:solidFill>
                  <a:latin typeface="Kent"/>
                  <a:ea typeface="Kent"/>
                  <a:cs typeface="Kent"/>
                  <a:sym typeface="Kent"/>
                </a:rPr>
                <a:t>A</a:t>
              </a:r>
            </a:p>
          </p:txBody>
        </p:sp>
        <p:sp>
          <p:nvSpPr>
            <p:cNvPr name="TextBox 24" id="24"/>
            <p:cNvSpPr txBox="true"/>
            <p:nvPr/>
          </p:nvSpPr>
          <p:spPr>
            <a:xfrm rot="0">
              <a:off x="2610967" y="-276225"/>
              <a:ext cx="1718426" cy="3088572"/>
            </a:xfrm>
            <a:prstGeom prst="rect">
              <a:avLst/>
            </a:prstGeom>
          </p:spPr>
          <p:txBody>
            <a:bodyPr anchor="t" rtlCol="false" tIns="0" lIns="0" bIns="0" rIns="0">
              <a:spAutoFit/>
            </a:bodyPr>
            <a:lstStyle/>
            <a:p>
              <a:pPr algn="ctr">
                <a:lnSpc>
                  <a:spcPts val="19382"/>
                </a:lnSpc>
                <a:spcBef>
                  <a:spcPct val="0"/>
                </a:spcBef>
              </a:pPr>
              <a:r>
                <a:rPr lang="en-US" sz="13844">
                  <a:solidFill>
                    <a:srgbClr val="9FEAFF"/>
                  </a:solidFill>
                  <a:latin typeface="Kent"/>
                  <a:ea typeface="Kent"/>
                  <a:cs typeface="Kent"/>
                  <a:sym typeface="Kent"/>
                </a:rPr>
                <a:t>R</a:t>
              </a:r>
            </a:p>
          </p:txBody>
        </p:sp>
        <p:sp>
          <p:nvSpPr>
            <p:cNvPr name="TextBox 25" id="25"/>
            <p:cNvSpPr txBox="true"/>
            <p:nvPr/>
          </p:nvSpPr>
          <p:spPr>
            <a:xfrm rot="0">
              <a:off x="4238692" y="-219001"/>
              <a:ext cx="1414019" cy="3088942"/>
            </a:xfrm>
            <a:prstGeom prst="rect">
              <a:avLst/>
            </a:prstGeom>
          </p:spPr>
          <p:txBody>
            <a:bodyPr anchor="t" rtlCol="false" tIns="0" lIns="0" bIns="0" rIns="0">
              <a:spAutoFit/>
            </a:bodyPr>
            <a:lstStyle/>
            <a:p>
              <a:pPr algn="ctr">
                <a:lnSpc>
                  <a:spcPts val="19382"/>
                </a:lnSpc>
                <a:spcBef>
                  <a:spcPct val="0"/>
                </a:spcBef>
              </a:pPr>
              <a:r>
                <a:rPr lang="en-US" sz="13844">
                  <a:solidFill>
                    <a:srgbClr val="5EDABF"/>
                  </a:solidFill>
                  <a:latin typeface="Kent"/>
                  <a:ea typeface="Kent"/>
                  <a:cs typeface="Kent"/>
                  <a:sym typeface="Kent"/>
                </a:rPr>
                <a:t>A</a:t>
              </a:r>
            </a:p>
          </p:txBody>
        </p:sp>
        <p:sp>
          <p:nvSpPr>
            <p:cNvPr name="TextBox 26" id="26"/>
            <p:cNvSpPr txBox="true"/>
            <p:nvPr/>
          </p:nvSpPr>
          <p:spPr>
            <a:xfrm rot="0">
              <a:off x="5586693" y="-168250"/>
              <a:ext cx="1413649" cy="3088942"/>
            </a:xfrm>
            <a:prstGeom prst="rect">
              <a:avLst/>
            </a:prstGeom>
          </p:spPr>
          <p:txBody>
            <a:bodyPr anchor="t" rtlCol="false" tIns="0" lIns="0" bIns="0" rIns="0">
              <a:spAutoFit/>
            </a:bodyPr>
            <a:lstStyle/>
            <a:p>
              <a:pPr algn="ctr">
                <a:lnSpc>
                  <a:spcPts val="19382"/>
                </a:lnSpc>
                <a:spcBef>
                  <a:spcPct val="0"/>
                </a:spcBef>
              </a:pPr>
              <a:r>
                <a:rPr lang="en-US" sz="13844">
                  <a:solidFill>
                    <a:srgbClr val="FFD978"/>
                  </a:solidFill>
                  <a:latin typeface="Kent"/>
                  <a:ea typeface="Kent"/>
                  <a:cs typeface="Kent"/>
                  <a:sym typeface="Kent"/>
                </a:rPr>
                <a:t>C</a:t>
              </a:r>
            </a:p>
          </p:txBody>
        </p:sp>
        <p:sp>
          <p:nvSpPr>
            <p:cNvPr name="TextBox 27" id="27"/>
            <p:cNvSpPr txBox="true"/>
            <p:nvPr/>
          </p:nvSpPr>
          <p:spPr>
            <a:xfrm rot="0">
              <a:off x="7000341" y="-107233"/>
              <a:ext cx="1257824" cy="2977174"/>
            </a:xfrm>
            <a:prstGeom prst="rect">
              <a:avLst/>
            </a:prstGeom>
          </p:spPr>
          <p:txBody>
            <a:bodyPr anchor="t" rtlCol="false" tIns="0" lIns="0" bIns="0" rIns="0">
              <a:spAutoFit/>
            </a:bodyPr>
            <a:lstStyle/>
            <a:p>
              <a:pPr algn="ctr">
                <a:lnSpc>
                  <a:spcPts val="18736"/>
                </a:lnSpc>
                <a:spcBef>
                  <a:spcPct val="0"/>
                </a:spcBef>
              </a:pPr>
              <a:r>
                <a:rPr lang="en-US" sz="13383">
                  <a:solidFill>
                    <a:srgbClr val="F8AF74"/>
                  </a:solidFill>
                  <a:latin typeface="Kent"/>
                  <a:ea typeface="Kent"/>
                  <a:cs typeface="Kent"/>
                  <a:sym typeface="Kent"/>
                </a:rPr>
                <a:t>T</a:t>
              </a:r>
            </a:p>
          </p:txBody>
        </p:sp>
        <p:sp>
          <p:nvSpPr>
            <p:cNvPr name="TextBox 28" id="28"/>
            <p:cNvSpPr txBox="true"/>
            <p:nvPr/>
          </p:nvSpPr>
          <p:spPr>
            <a:xfrm rot="0">
              <a:off x="8258165" y="-56349"/>
              <a:ext cx="1206571" cy="2708008"/>
            </a:xfrm>
            <a:prstGeom prst="rect">
              <a:avLst/>
            </a:prstGeom>
          </p:spPr>
          <p:txBody>
            <a:bodyPr anchor="t" rtlCol="false" tIns="0" lIns="0" bIns="0" rIns="0">
              <a:spAutoFit/>
            </a:bodyPr>
            <a:lstStyle/>
            <a:p>
              <a:pPr algn="ctr">
                <a:lnSpc>
                  <a:spcPts val="17073"/>
                </a:lnSpc>
                <a:spcBef>
                  <a:spcPct val="0"/>
                </a:spcBef>
              </a:pPr>
              <a:r>
                <a:rPr lang="en-US" sz="12195">
                  <a:solidFill>
                    <a:srgbClr val="FFA6B9"/>
                  </a:solidFill>
                  <a:latin typeface="Kent"/>
                  <a:ea typeface="Kent"/>
                  <a:cs typeface="Kent"/>
                  <a:sym typeface="Kent"/>
                </a:rPr>
                <a:t>E</a:t>
              </a:r>
            </a:p>
          </p:txBody>
        </p:sp>
        <p:sp>
          <p:nvSpPr>
            <p:cNvPr name="TextBox 29" id="29"/>
            <p:cNvSpPr txBox="true"/>
            <p:nvPr/>
          </p:nvSpPr>
          <p:spPr>
            <a:xfrm rot="0">
              <a:off x="9317474" y="-169084"/>
              <a:ext cx="1527732" cy="2985688"/>
            </a:xfrm>
            <a:prstGeom prst="rect">
              <a:avLst/>
            </a:prstGeom>
          </p:spPr>
          <p:txBody>
            <a:bodyPr anchor="t" rtlCol="false" tIns="0" lIns="0" bIns="0" rIns="0">
              <a:spAutoFit/>
            </a:bodyPr>
            <a:lstStyle/>
            <a:p>
              <a:pPr algn="ctr">
                <a:lnSpc>
                  <a:spcPts val="18736"/>
                </a:lnSpc>
                <a:spcBef>
                  <a:spcPct val="0"/>
                </a:spcBef>
              </a:pPr>
              <a:r>
                <a:rPr lang="en-US" sz="13383">
                  <a:solidFill>
                    <a:srgbClr val="C1AFFF"/>
                  </a:solidFill>
                  <a:latin typeface="Kent"/>
                  <a:ea typeface="Kent"/>
                  <a:cs typeface="Kent"/>
                  <a:sym typeface="Kent"/>
                </a:rPr>
                <a:t>R</a:t>
              </a:r>
            </a:p>
          </p:txBody>
        </p:sp>
        <p:sp>
          <p:nvSpPr>
            <p:cNvPr name="TextBox 30" id="30"/>
            <p:cNvSpPr txBox="true"/>
            <p:nvPr/>
          </p:nvSpPr>
          <p:spPr>
            <a:xfrm rot="0">
              <a:off x="10282071" y="-116758"/>
              <a:ext cx="1718426" cy="3088942"/>
            </a:xfrm>
            <a:prstGeom prst="rect">
              <a:avLst/>
            </a:prstGeom>
          </p:spPr>
          <p:txBody>
            <a:bodyPr anchor="t" rtlCol="false" tIns="0" lIns="0" bIns="0" rIns="0">
              <a:spAutoFit/>
            </a:bodyPr>
            <a:lstStyle/>
            <a:p>
              <a:pPr algn="ctr">
                <a:lnSpc>
                  <a:spcPts val="19382"/>
                </a:lnSpc>
                <a:spcBef>
                  <a:spcPct val="0"/>
                </a:spcBef>
              </a:pPr>
              <a:r>
                <a:rPr lang="en-US" sz="13844">
                  <a:solidFill>
                    <a:srgbClr val="9FEAFF"/>
                  </a:solidFill>
                  <a:latin typeface="Kent"/>
                  <a:ea typeface="Kent"/>
                  <a:cs typeface="Kent"/>
                  <a:sym typeface="Kent"/>
                </a:rPr>
                <a:t>Í</a:t>
              </a:r>
            </a:p>
          </p:txBody>
        </p:sp>
        <p:sp>
          <p:nvSpPr>
            <p:cNvPr name="TextBox 31" id="31"/>
            <p:cNvSpPr txBox="true"/>
            <p:nvPr/>
          </p:nvSpPr>
          <p:spPr>
            <a:xfrm rot="0">
              <a:off x="11419477" y="-168250"/>
              <a:ext cx="1364828" cy="3088942"/>
            </a:xfrm>
            <a:prstGeom prst="rect">
              <a:avLst/>
            </a:prstGeom>
          </p:spPr>
          <p:txBody>
            <a:bodyPr anchor="t" rtlCol="false" tIns="0" lIns="0" bIns="0" rIns="0">
              <a:spAutoFit/>
            </a:bodyPr>
            <a:lstStyle/>
            <a:p>
              <a:pPr algn="ctr">
                <a:lnSpc>
                  <a:spcPts val="19382"/>
                </a:lnSpc>
                <a:spcBef>
                  <a:spcPct val="0"/>
                </a:spcBef>
              </a:pPr>
              <a:r>
                <a:rPr lang="en-US" sz="13844">
                  <a:solidFill>
                    <a:srgbClr val="5EDABF"/>
                  </a:solidFill>
                  <a:latin typeface="Kent"/>
                  <a:ea typeface="Kent"/>
                  <a:cs typeface="Kent"/>
                  <a:sym typeface="Kent"/>
                </a:rPr>
                <a:t>S</a:t>
              </a:r>
            </a:p>
          </p:txBody>
        </p:sp>
        <p:sp>
          <p:nvSpPr>
            <p:cNvPr name="TextBox 32" id="32"/>
            <p:cNvSpPr txBox="true"/>
            <p:nvPr/>
          </p:nvSpPr>
          <p:spPr>
            <a:xfrm rot="0">
              <a:off x="12635497" y="-168250"/>
              <a:ext cx="1413649" cy="3088942"/>
            </a:xfrm>
            <a:prstGeom prst="rect">
              <a:avLst/>
            </a:prstGeom>
          </p:spPr>
          <p:txBody>
            <a:bodyPr anchor="t" rtlCol="false" tIns="0" lIns="0" bIns="0" rIns="0">
              <a:spAutoFit/>
            </a:bodyPr>
            <a:lstStyle/>
            <a:p>
              <a:pPr algn="ctr">
                <a:lnSpc>
                  <a:spcPts val="19382"/>
                </a:lnSpc>
                <a:spcBef>
                  <a:spcPct val="0"/>
                </a:spcBef>
              </a:pPr>
              <a:r>
                <a:rPr lang="en-US" sz="13844">
                  <a:solidFill>
                    <a:srgbClr val="FFD978"/>
                  </a:solidFill>
                  <a:latin typeface="Kent"/>
                  <a:ea typeface="Kent"/>
                  <a:cs typeface="Kent"/>
                  <a:sym typeface="Kent"/>
                </a:rPr>
                <a:t>T</a:t>
              </a:r>
            </a:p>
          </p:txBody>
        </p:sp>
        <p:sp>
          <p:nvSpPr>
            <p:cNvPr name="TextBox 33" id="33"/>
            <p:cNvSpPr txBox="true"/>
            <p:nvPr/>
          </p:nvSpPr>
          <p:spPr>
            <a:xfrm rot="0">
              <a:off x="13965782" y="-107603"/>
              <a:ext cx="743457" cy="2977174"/>
            </a:xfrm>
            <a:prstGeom prst="rect">
              <a:avLst/>
            </a:prstGeom>
          </p:spPr>
          <p:txBody>
            <a:bodyPr anchor="t" rtlCol="false" tIns="0" lIns="0" bIns="0" rIns="0">
              <a:spAutoFit/>
            </a:bodyPr>
            <a:lstStyle/>
            <a:p>
              <a:pPr algn="ctr">
                <a:lnSpc>
                  <a:spcPts val="18736"/>
                </a:lnSpc>
                <a:spcBef>
                  <a:spcPct val="0"/>
                </a:spcBef>
              </a:pPr>
              <a:r>
                <a:rPr lang="en-US" sz="13383">
                  <a:solidFill>
                    <a:srgbClr val="F8AF74"/>
                  </a:solidFill>
                  <a:latin typeface="Kent"/>
                  <a:ea typeface="Kent"/>
                  <a:cs typeface="Kent"/>
                  <a:sym typeface="Kent"/>
                </a:rPr>
                <a:t>I</a:t>
              </a:r>
            </a:p>
          </p:txBody>
        </p:sp>
        <p:sp>
          <p:nvSpPr>
            <p:cNvPr name="TextBox 34" id="34"/>
            <p:cNvSpPr txBox="true"/>
            <p:nvPr/>
          </p:nvSpPr>
          <p:spPr>
            <a:xfrm rot="0">
              <a:off x="14684146" y="-15957"/>
              <a:ext cx="1206571" cy="2708008"/>
            </a:xfrm>
            <a:prstGeom prst="rect">
              <a:avLst/>
            </a:prstGeom>
          </p:spPr>
          <p:txBody>
            <a:bodyPr anchor="t" rtlCol="false" tIns="0" lIns="0" bIns="0" rIns="0">
              <a:spAutoFit/>
            </a:bodyPr>
            <a:lstStyle/>
            <a:p>
              <a:pPr algn="ctr">
                <a:lnSpc>
                  <a:spcPts val="17073"/>
                </a:lnSpc>
                <a:spcBef>
                  <a:spcPct val="0"/>
                </a:spcBef>
              </a:pPr>
              <a:r>
                <a:rPr lang="en-US" sz="12195">
                  <a:solidFill>
                    <a:srgbClr val="FFA6B9"/>
                  </a:solidFill>
                  <a:latin typeface="Kent"/>
                  <a:ea typeface="Kent"/>
                  <a:cs typeface="Kent"/>
                  <a:sym typeface="Kent"/>
                </a:rPr>
                <a:t>C</a:t>
              </a:r>
            </a:p>
          </p:txBody>
        </p:sp>
        <p:sp>
          <p:nvSpPr>
            <p:cNvPr name="TextBox 35" id="35"/>
            <p:cNvSpPr txBox="true"/>
            <p:nvPr/>
          </p:nvSpPr>
          <p:spPr>
            <a:xfrm rot="0">
              <a:off x="15890716" y="-209476"/>
              <a:ext cx="1527732" cy="2985688"/>
            </a:xfrm>
            <a:prstGeom prst="rect">
              <a:avLst/>
            </a:prstGeom>
          </p:spPr>
          <p:txBody>
            <a:bodyPr anchor="t" rtlCol="false" tIns="0" lIns="0" bIns="0" rIns="0">
              <a:spAutoFit/>
            </a:bodyPr>
            <a:lstStyle/>
            <a:p>
              <a:pPr algn="ctr">
                <a:lnSpc>
                  <a:spcPts val="18736"/>
                </a:lnSpc>
                <a:spcBef>
                  <a:spcPct val="0"/>
                </a:spcBef>
              </a:pPr>
              <a:r>
                <a:rPr lang="en-US" sz="13383">
                  <a:solidFill>
                    <a:srgbClr val="C1AFFF"/>
                  </a:solidFill>
                  <a:latin typeface="Kent"/>
                  <a:ea typeface="Kent"/>
                  <a:cs typeface="Kent"/>
                  <a:sym typeface="Kent"/>
                </a:rPr>
                <a:t>A</a:t>
              </a:r>
            </a:p>
          </p:txBody>
        </p:sp>
        <p:sp>
          <p:nvSpPr>
            <p:cNvPr name="TextBox 36" id="36"/>
            <p:cNvSpPr txBox="true"/>
            <p:nvPr/>
          </p:nvSpPr>
          <p:spPr>
            <a:xfrm rot="0">
              <a:off x="17186116" y="-225474"/>
              <a:ext cx="1718426" cy="3088942"/>
            </a:xfrm>
            <a:prstGeom prst="rect">
              <a:avLst/>
            </a:prstGeom>
          </p:spPr>
          <p:txBody>
            <a:bodyPr anchor="t" rtlCol="false" tIns="0" lIns="0" bIns="0" rIns="0">
              <a:spAutoFit/>
            </a:bodyPr>
            <a:lstStyle/>
            <a:p>
              <a:pPr algn="ctr">
                <a:lnSpc>
                  <a:spcPts val="19382"/>
                </a:lnSpc>
                <a:spcBef>
                  <a:spcPct val="0"/>
                </a:spcBef>
              </a:pPr>
              <a:r>
                <a:rPr lang="en-US" sz="13844">
                  <a:solidFill>
                    <a:srgbClr val="9FEAFF"/>
                  </a:solidFill>
                  <a:latin typeface="Kent"/>
                  <a:ea typeface="Kent"/>
                  <a:cs typeface="Kent"/>
                  <a:sym typeface="Kent"/>
                </a:rPr>
                <a:t>S</a:t>
              </a:r>
            </a:p>
          </p:txBody>
        </p:sp>
      </p:grpSp>
      <p:grpSp>
        <p:nvGrpSpPr>
          <p:cNvPr name="Group 37" id="37"/>
          <p:cNvGrpSpPr/>
          <p:nvPr/>
        </p:nvGrpSpPr>
        <p:grpSpPr>
          <a:xfrm rot="0">
            <a:off x="1547267" y="3452202"/>
            <a:ext cx="8122424" cy="4620894"/>
            <a:chOff x="0" y="0"/>
            <a:chExt cx="10829899" cy="6161193"/>
          </a:xfrm>
        </p:grpSpPr>
        <p:grpSp>
          <p:nvGrpSpPr>
            <p:cNvPr name="Group 38" id="38"/>
            <p:cNvGrpSpPr/>
            <p:nvPr/>
          </p:nvGrpSpPr>
          <p:grpSpPr>
            <a:xfrm rot="0">
              <a:off x="0" y="0"/>
              <a:ext cx="391420" cy="391420"/>
              <a:chOff x="0" y="0"/>
              <a:chExt cx="812800" cy="812800"/>
            </a:xfrm>
          </p:grpSpPr>
          <p:sp>
            <p:nvSpPr>
              <p:cNvPr name="Freeform 39" id="3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ED90EC"/>
              </a:solidFill>
            </p:spPr>
          </p:sp>
          <p:sp>
            <p:nvSpPr>
              <p:cNvPr name="TextBox 40" id="40"/>
              <p:cNvSpPr txBox="true"/>
              <p:nvPr/>
            </p:nvSpPr>
            <p:spPr>
              <a:xfrm>
                <a:off x="76200" y="38100"/>
                <a:ext cx="660400" cy="698500"/>
              </a:xfrm>
              <a:prstGeom prst="rect">
                <a:avLst/>
              </a:prstGeom>
            </p:spPr>
            <p:txBody>
              <a:bodyPr anchor="ctr" rtlCol="false" tIns="50800" lIns="50800" bIns="50800" rIns="50800"/>
              <a:lstStyle/>
              <a:p>
                <a:pPr algn="ctr">
                  <a:lnSpc>
                    <a:spcPts val="2659"/>
                  </a:lnSpc>
                </a:pPr>
              </a:p>
            </p:txBody>
          </p:sp>
        </p:grpSp>
        <p:grpSp>
          <p:nvGrpSpPr>
            <p:cNvPr name="Group 41" id="41"/>
            <p:cNvGrpSpPr/>
            <p:nvPr/>
          </p:nvGrpSpPr>
          <p:grpSpPr>
            <a:xfrm rot="0">
              <a:off x="0" y="3201246"/>
              <a:ext cx="391420" cy="391420"/>
              <a:chOff x="0" y="0"/>
              <a:chExt cx="812800" cy="812800"/>
            </a:xfrm>
          </p:grpSpPr>
          <p:sp>
            <p:nvSpPr>
              <p:cNvPr name="Freeform 42" id="42"/>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C1AFFF"/>
              </a:solidFill>
            </p:spPr>
          </p:sp>
          <p:sp>
            <p:nvSpPr>
              <p:cNvPr name="TextBox 43" id="43"/>
              <p:cNvSpPr txBox="true"/>
              <p:nvPr/>
            </p:nvSpPr>
            <p:spPr>
              <a:xfrm>
                <a:off x="76200" y="38100"/>
                <a:ext cx="660400" cy="698500"/>
              </a:xfrm>
              <a:prstGeom prst="rect">
                <a:avLst/>
              </a:prstGeom>
            </p:spPr>
            <p:txBody>
              <a:bodyPr anchor="ctr" rtlCol="false" tIns="50800" lIns="50800" bIns="50800" rIns="50800"/>
              <a:lstStyle/>
              <a:p>
                <a:pPr algn="ctr">
                  <a:lnSpc>
                    <a:spcPts val="2659"/>
                  </a:lnSpc>
                </a:pPr>
              </a:p>
            </p:txBody>
          </p:sp>
        </p:grpSp>
        <p:sp>
          <p:nvSpPr>
            <p:cNvPr name="TextBox 44" id="44"/>
            <p:cNvSpPr txBox="true"/>
            <p:nvPr/>
          </p:nvSpPr>
          <p:spPr>
            <a:xfrm rot="0">
              <a:off x="775849" y="-57150"/>
              <a:ext cx="9797994" cy="3017096"/>
            </a:xfrm>
            <a:prstGeom prst="rect">
              <a:avLst/>
            </a:prstGeom>
          </p:spPr>
          <p:txBody>
            <a:bodyPr anchor="t" rtlCol="false" tIns="0" lIns="0" bIns="0" rIns="0">
              <a:spAutoFit/>
            </a:bodyPr>
            <a:lstStyle/>
            <a:p>
              <a:pPr algn="l">
                <a:lnSpc>
                  <a:spcPts val="3640"/>
                </a:lnSpc>
                <a:spcBef>
                  <a:spcPct val="0"/>
                </a:spcBef>
              </a:pPr>
              <a:r>
                <a:rPr lang="en-US" sz="2600">
                  <a:solidFill>
                    <a:srgbClr val="000000"/>
                  </a:solidFill>
                  <a:latin typeface="Manjari"/>
                  <a:ea typeface="Manjari"/>
                  <a:cs typeface="Manjari"/>
                  <a:sym typeface="Manjari"/>
                </a:rPr>
                <a:t>La etapa de Educación Infantil es una de las más importantes en la vida de los niños/as, porque en estos primeros años se forma su personalidad y se construyen las bases de su desarrollo.</a:t>
              </a:r>
            </a:p>
          </p:txBody>
        </p:sp>
        <p:sp>
          <p:nvSpPr>
            <p:cNvPr name="TextBox 45" id="45"/>
            <p:cNvSpPr txBox="true"/>
            <p:nvPr/>
          </p:nvSpPr>
          <p:spPr>
            <a:xfrm rot="0">
              <a:off x="656560" y="3144096"/>
              <a:ext cx="10173338" cy="3017096"/>
            </a:xfrm>
            <a:prstGeom prst="rect">
              <a:avLst/>
            </a:prstGeom>
          </p:spPr>
          <p:txBody>
            <a:bodyPr anchor="t" rtlCol="false" tIns="0" lIns="0" bIns="0" rIns="0">
              <a:spAutoFit/>
            </a:bodyPr>
            <a:lstStyle/>
            <a:p>
              <a:pPr algn="l">
                <a:lnSpc>
                  <a:spcPts val="3640"/>
                </a:lnSpc>
                <a:spcBef>
                  <a:spcPct val="0"/>
                </a:spcBef>
              </a:pPr>
              <a:r>
                <a:rPr lang="en-US" sz="2600">
                  <a:solidFill>
                    <a:srgbClr val="000000"/>
                  </a:solidFill>
                  <a:latin typeface="Manjari"/>
                  <a:ea typeface="Manjari"/>
                  <a:cs typeface="Manjari"/>
                  <a:sym typeface="Manjari"/>
                </a:rPr>
                <a:t>En Infantil no trabajamos solo contenidos académicos, si no que trabajamos todas la áreas del desarrollo: lenguaje, motricidad, autonomía, creatividad, socialización y, sobre todo, la parte emocional.</a:t>
              </a:r>
            </a:p>
          </p:txBody>
        </p:sp>
      </p:grpSp>
      <p:sp>
        <p:nvSpPr>
          <p:cNvPr name="TextBox 46" id="46"/>
          <p:cNvSpPr txBox="true"/>
          <p:nvPr/>
        </p:nvSpPr>
        <p:spPr>
          <a:xfrm rot="0">
            <a:off x="2774681" y="8392938"/>
            <a:ext cx="12738638" cy="669925"/>
          </a:xfrm>
          <a:prstGeom prst="rect">
            <a:avLst/>
          </a:prstGeom>
        </p:spPr>
        <p:txBody>
          <a:bodyPr anchor="t" rtlCol="false" tIns="0" lIns="0" bIns="0" rIns="0">
            <a:spAutoFit/>
          </a:bodyPr>
          <a:lstStyle/>
          <a:p>
            <a:pPr algn="ctr">
              <a:lnSpc>
                <a:spcPts val="5599"/>
              </a:lnSpc>
              <a:spcBef>
                <a:spcPct val="0"/>
              </a:spcBef>
            </a:pPr>
            <a:r>
              <a:rPr lang="en-US" sz="3999">
                <a:solidFill>
                  <a:srgbClr val="000000"/>
                </a:solidFill>
                <a:latin typeface="Dreaming Outloud Script"/>
                <a:ea typeface="Dreaming Outloud Script"/>
                <a:cs typeface="Dreaming Outloud Script"/>
                <a:sym typeface="Dreaming Outloud Script"/>
              </a:rPr>
              <a:t>Nuestro objetivo es que se sientan seguros y felices</a:t>
            </a:r>
          </a:p>
        </p:txBody>
      </p:sp>
      <p:grpSp>
        <p:nvGrpSpPr>
          <p:cNvPr name="Group 47" id="47"/>
          <p:cNvGrpSpPr/>
          <p:nvPr/>
        </p:nvGrpSpPr>
        <p:grpSpPr>
          <a:xfrm rot="0">
            <a:off x="9858827" y="3452202"/>
            <a:ext cx="7820082" cy="4197786"/>
            <a:chOff x="0" y="0"/>
            <a:chExt cx="10426776" cy="5597048"/>
          </a:xfrm>
        </p:grpSpPr>
        <p:grpSp>
          <p:nvGrpSpPr>
            <p:cNvPr name="Group 48" id="48"/>
            <p:cNvGrpSpPr/>
            <p:nvPr/>
          </p:nvGrpSpPr>
          <p:grpSpPr>
            <a:xfrm rot="0">
              <a:off x="0" y="0"/>
              <a:ext cx="391420" cy="391420"/>
              <a:chOff x="0" y="0"/>
              <a:chExt cx="812800" cy="812800"/>
            </a:xfrm>
          </p:grpSpPr>
          <p:sp>
            <p:nvSpPr>
              <p:cNvPr name="Freeform 49" id="4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9FEAFF"/>
              </a:solidFill>
            </p:spPr>
          </p:sp>
          <p:sp>
            <p:nvSpPr>
              <p:cNvPr name="TextBox 50" id="50"/>
              <p:cNvSpPr txBox="true"/>
              <p:nvPr/>
            </p:nvSpPr>
            <p:spPr>
              <a:xfrm>
                <a:off x="76200" y="38100"/>
                <a:ext cx="660400" cy="698500"/>
              </a:xfrm>
              <a:prstGeom prst="rect">
                <a:avLst/>
              </a:prstGeom>
            </p:spPr>
            <p:txBody>
              <a:bodyPr anchor="ctr" rtlCol="false" tIns="50800" lIns="50800" bIns="50800" rIns="50800"/>
              <a:lstStyle/>
              <a:p>
                <a:pPr algn="ctr">
                  <a:lnSpc>
                    <a:spcPts val="2659"/>
                  </a:lnSpc>
                </a:pPr>
              </a:p>
            </p:txBody>
          </p:sp>
        </p:grpSp>
        <p:sp>
          <p:nvSpPr>
            <p:cNvPr name="TextBox 51" id="51"/>
            <p:cNvSpPr txBox="true"/>
            <p:nvPr/>
          </p:nvSpPr>
          <p:spPr>
            <a:xfrm rot="0">
              <a:off x="628781" y="-57150"/>
              <a:ext cx="9797994" cy="1188296"/>
            </a:xfrm>
            <a:prstGeom prst="rect">
              <a:avLst/>
            </a:prstGeom>
          </p:spPr>
          <p:txBody>
            <a:bodyPr anchor="t" rtlCol="false" tIns="0" lIns="0" bIns="0" rIns="0">
              <a:spAutoFit/>
            </a:bodyPr>
            <a:lstStyle/>
            <a:p>
              <a:pPr algn="l">
                <a:lnSpc>
                  <a:spcPts val="3640"/>
                </a:lnSpc>
              </a:pPr>
              <a:r>
                <a:rPr lang="en-US" sz="2600">
                  <a:solidFill>
                    <a:srgbClr val="000000"/>
                  </a:solidFill>
                  <a:latin typeface="Manjari"/>
                  <a:ea typeface="Manjari"/>
                  <a:cs typeface="Manjari"/>
                  <a:sym typeface="Manjari"/>
                </a:rPr>
                <a:t>Cada niño tiene su propio ritmo y es</a:t>
              </a:r>
            </a:p>
            <a:p>
              <a:pPr algn="l">
                <a:lnSpc>
                  <a:spcPts val="3640"/>
                </a:lnSpc>
                <a:spcBef>
                  <a:spcPct val="0"/>
                </a:spcBef>
              </a:pPr>
              <a:r>
                <a:rPr lang="en-US" sz="2600">
                  <a:solidFill>
                    <a:srgbClr val="000000"/>
                  </a:solidFill>
                  <a:latin typeface="Manjari"/>
                  <a:ea typeface="Manjari"/>
                  <a:cs typeface="Manjari"/>
                  <a:sym typeface="Manjari"/>
                </a:rPr>
                <a:t>muy importante respetarlo.</a:t>
              </a:r>
            </a:p>
          </p:txBody>
        </p:sp>
        <p:grpSp>
          <p:nvGrpSpPr>
            <p:cNvPr name="Group 52" id="52"/>
            <p:cNvGrpSpPr/>
            <p:nvPr/>
          </p:nvGrpSpPr>
          <p:grpSpPr>
            <a:xfrm rot="0">
              <a:off x="41651" y="3244814"/>
              <a:ext cx="391420" cy="391420"/>
              <a:chOff x="0" y="0"/>
              <a:chExt cx="812800" cy="812800"/>
            </a:xfrm>
          </p:grpSpPr>
          <p:sp>
            <p:nvSpPr>
              <p:cNvPr name="Freeform 53" id="5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5EDABF"/>
              </a:solidFill>
            </p:spPr>
          </p:sp>
          <p:sp>
            <p:nvSpPr>
              <p:cNvPr name="TextBox 54" id="54"/>
              <p:cNvSpPr txBox="true"/>
              <p:nvPr/>
            </p:nvSpPr>
            <p:spPr>
              <a:xfrm>
                <a:off x="76200" y="38100"/>
                <a:ext cx="660400" cy="698500"/>
              </a:xfrm>
              <a:prstGeom prst="rect">
                <a:avLst/>
              </a:prstGeom>
            </p:spPr>
            <p:txBody>
              <a:bodyPr anchor="ctr" rtlCol="false" tIns="50800" lIns="50800" bIns="50800" rIns="50800"/>
              <a:lstStyle/>
              <a:p>
                <a:pPr algn="ctr">
                  <a:lnSpc>
                    <a:spcPts val="2659"/>
                  </a:lnSpc>
                </a:pPr>
              </a:p>
            </p:txBody>
          </p:sp>
        </p:grpSp>
        <p:sp>
          <p:nvSpPr>
            <p:cNvPr name="TextBox 55" id="55"/>
            <p:cNvSpPr txBox="true"/>
            <p:nvPr/>
          </p:nvSpPr>
          <p:spPr>
            <a:xfrm rot="0">
              <a:off x="628781" y="3189552"/>
              <a:ext cx="8028163" cy="2407496"/>
            </a:xfrm>
            <a:prstGeom prst="rect">
              <a:avLst/>
            </a:prstGeom>
          </p:spPr>
          <p:txBody>
            <a:bodyPr anchor="t" rtlCol="false" tIns="0" lIns="0" bIns="0" rIns="0">
              <a:spAutoFit/>
            </a:bodyPr>
            <a:lstStyle/>
            <a:p>
              <a:pPr algn="l">
                <a:lnSpc>
                  <a:spcPts val="3640"/>
                </a:lnSpc>
              </a:pPr>
              <a:r>
                <a:rPr lang="en-US" sz="2600">
                  <a:solidFill>
                    <a:srgbClr val="000000"/>
                  </a:solidFill>
                  <a:latin typeface="Manjari"/>
                  <a:ea typeface="Manjari"/>
                  <a:cs typeface="Manjari"/>
                  <a:sym typeface="Manjari"/>
                </a:rPr>
                <a:t>Aquí se sientan las bases de la curiosidad</a:t>
              </a:r>
            </a:p>
            <a:p>
              <a:pPr algn="l">
                <a:lnSpc>
                  <a:spcPts val="3640"/>
                </a:lnSpc>
              </a:pPr>
              <a:r>
                <a:rPr lang="en-US" sz="2600">
                  <a:solidFill>
                    <a:srgbClr val="000000"/>
                  </a:solidFill>
                  <a:latin typeface="Manjari"/>
                  <a:ea typeface="Manjari"/>
                  <a:cs typeface="Manjari"/>
                  <a:sym typeface="Manjari"/>
                </a:rPr>
                <a:t>y la autoestima y esto les acompañará</a:t>
              </a:r>
            </a:p>
            <a:p>
              <a:pPr algn="l">
                <a:lnSpc>
                  <a:spcPts val="3640"/>
                </a:lnSpc>
                <a:spcBef>
                  <a:spcPct val="0"/>
                </a:spcBef>
              </a:pPr>
              <a:r>
                <a:rPr lang="en-US" sz="2600">
                  <a:solidFill>
                    <a:srgbClr val="000000"/>
                  </a:solidFill>
                  <a:latin typeface="Manjari"/>
                  <a:ea typeface="Manjari"/>
                  <a:cs typeface="Manjari"/>
                  <a:sym typeface="Manjari"/>
                </a:rPr>
                <a:t>toda su vida.</a:t>
              </a:r>
            </a:p>
          </p:txBody>
        </p:sp>
      </p:grpSp>
    </p:spTree>
  </p:cSld>
  <p:clrMapOvr>
    <a:masterClrMapping/>
  </p:clrMapOvr>
</p:sld>
</file>

<file path=ppt/slides/slide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grpSp>
        <p:nvGrpSpPr>
          <p:cNvPr name="Group 2" id="2"/>
          <p:cNvGrpSpPr/>
          <p:nvPr/>
        </p:nvGrpSpPr>
        <p:grpSpPr>
          <a:xfrm rot="0">
            <a:off x="-963384" y="-222132"/>
            <a:ext cx="20212555" cy="2183143"/>
            <a:chOff x="0" y="0"/>
            <a:chExt cx="5706493" cy="616354"/>
          </a:xfrm>
        </p:grpSpPr>
        <p:sp>
          <p:nvSpPr>
            <p:cNvPr name="Freeform 3" id="3"/>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FF8BC0">
                <a:alpha val="69804"/>
              </a:srgbClr>
            </a:solidFill>
          </p:spPr>
        </p:sp>
        <p:sp>
          <p:nvSpPr>
            <p:cNvPr name="TextBox 4" id="4"/>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5" id="5"/>
          <p:cNvGrpSpPr/>
          <p:nvPr/>
        </p:nvGrpSpPr>
        <p:grpSpPr>
          <a:xfrm rot="0">
            <a:off x="-963384" y="1961011"/>
            <a:ext cx="20212555" cy="2183143"/>
            <a:chOff x="0" y="0"/>
            <a:chExt cx="5706493" cy="616354"/>
          </a:xfrm>
        </p:grpSpPr>
        <p:sp>
          <p:nvSpPr>
            <p:cNvPr name="Freeform 6" id="6"/>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FADA8F">
                <a:alpha val="69804"/>
              </a:srgbClr>
            </a:solidFill>
          </p:spPr>
        </p:sp>
        <p:sp>
          <p:nvSpPr>
            <p:cNvPr name="TextBox 7" id="7"/>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8" id="8"/>
          <p:cNvGrpSpPr/>
          <p:nvPr/>
        </p:nvGrpSpPr>
        <p:grpSpPr>
          <a:xfrm rot="0">
            <a:off x="-963384" y="4144154"/>
            <a:ext cx="20212555" cy="2183143"/>
            <a:chOff x="0" y="0"/>
            <a:chExt cx="5706493" cy="616354"/>
          </a:xfrm>
        </p:grpSpPr>
        <p:sp>
          <p:nvSpPr>
            <p:cNvPr name="Freeform 9" id="9"/>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85DAB1">
                <a:alpha val="69804"/>
              </a:srgbClr>
            </a:solidFill>
          </p:spPr>
        </p:sp>
        <p:sp>
          <p:nvSpPr>
            <p:cNvPr name="TextBox 10" id="10"/>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11" id="11"/>
          <p:cNvGrpSpPr/>
          <p:nvPr/>
        </p:nvGrpSpPr>
        <p:grpSpPr>
          <a:xfrm rot="0">
            <a:off x="-963384" y="6327297"/>
            <a:ext cx="20212555" cy="2183143"/>
            <a:chOff x="0" y="0"/>
            <a:chExt cx="5706493" cy="616354"/>
          </a:xfrm>
        </p:grpSpPr>
        <p:sp>
          <p:nvSpPr>
            <p:cNvPr name="Freeform 12" id="12"/>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48C8CB">
                <a:alpha val="69804"/>
              </a:srgbClr>
            </a:solidFill>
          </p:spPr>
        </p:sp>
        <p:sp>
          <p:nvSpPr>
            <p:cNvPr name="TextBox 13" id="13"/>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14" id="14"/>
          <p:cNvGrpSpPr/>
          <p:nvPr/>
        </p:nvGrpSpPr>
        <p:grpSpPr>
          <a:xfrm rot="0">
            <a:off x="-963384" y="8506158"/>
            <a:ext cx="20212555" cy="2183143"/>
            <a:chOff x="0" y="0"/>
            <a:chExt cx="5706493" cy="616354"/>
          </a:xfrm>
        </p:grpSpPr>
        <p:sp>
          <p:nvSpPr>
            <p:cNvPr name="Freeform 15" id="15"/>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A0A4E3">
                <a:alpha val="69804"/>
              </a:srgbClr>
            </a:solidFill>
          </p:spPr>
        </p:sp>
        <p:sp>
          <p:nvSpPr>
            <p:cNvPr name="TextBox 16" id="16"/>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17" id="17"/>
          <p:cNvGrpSpPr/>
          <p:nvPr/>
        </p:nvGrpSpPr>
        <p:grpSpPr>
          <a:xfrm rot="0">
            <a:off x="758113" y="659231"/>
            <a:ext cx="16771774" cy="8968539"/>
            <a:chOff x="0" y="0"/>
            <a:chExt cx="4417257" cy="2362084"/>
          </a:xfrm>
        </p:grpSpPr>
        <p:sp>
          <p:nvSpPr>
            <p:cNvPr name="Freeform 18" id="18"/>
            <p:cNvSpPr/>
            <p:nvPr/>
          </p:nvSpPr>
          <p:spPr>
            <a:xfrm flipH="false" flipV="false" rot="0">
              <a:off x="0" y="0"/>
              <a:ext cx="4417258" cy="2362084"/>
            </a:xfrm>
            <a:custGeom>
              <a:avLst/>
              <a:gdLst/>
              <a:ahLst/>
              <a:cxnLst/>
              <a:rect r="r" b="b" t="t" l="l"/>
              <a:pathLst>
                <a:path h="2362084" w="4417258">
                  <a:moveTo>
                    <a:pt x="23542" y="0"/>
                  </a:moveTo>
                  <a:lnTo>
                    <a:pt x="4393716" y="0"/>
                  </a:lnTo>
                  <a:cubicBezTo>
                    <a:pt x="4406717" y="0"/>
                    <a:pt x="4417258" y="10540"/>
                    <a:pt x="4417258" y="23542"/>
                  </a:cubicBezTo>
                  <a:lnTo>
                    <a:pt x="4417258" y="2338543"/>
                  </a:lnTo>
                  <a:cubicBezTo>
                    <a:pt x="4417258" y="2351544"/>
                    <a:pt x="4406717" y="2362084"/>
                    <a:pt x="4393716" y="2362084"/>
                  </a:cubicBezTo>
                  <a:lnTo>
                    <a:pt x="23542" y="2362084"/>
                  </a:lnTo>
                  <a:cubicBezTo>
                    <a:pt x="10540" y="2362084"/>
                    <a:pt x="0" y="2351544"/>
                    <a:pt x="0" y="2338543"/>
                  </a:cubicBezTo>
                  <a:lnTo>
                    <a:pt x="0" y="23542"/>
                  </a:lnTo>
                  <a:cubicBezTo>
                    <a:pt x="0" y="10540"/>
                    <a:pt x="10540" y="0"/>
                    <a:pt x="23542" y="0"/>
                  </a:cubicBezTo>
                  <a:close/>
                </a:path>
              </a:pathLst>
            </a:custGeom>
            <a:solidFill>
              <a:srgbClr val="FFFFFF"/>
            </a:solidFill>
            <a:ln w="190500" cap="rnd">
              <a:solidFill>
                <a:srgbClr val="999797"/>
              </a:solidFill>
              <a:prstDash val="solid"/>
              <a:round/>
            </a:ln>
          </p:spPr>
        </p:sp>
        <p:sp>
          <p:nvSpPr>
            <p:cNvPr name="TextBox 19" id="19"/>
            <p:cNvSpPr txBox="true"/>
            <p:nvPr/>
          </p:nvSpPr>
          <p:spPr>
            <a:xfrm>
              <a:off x="0" y="-38100"/>
              <a:ext cx="4417257" cy="2400184"/>
            </a:xfrm>
            <a:prstGeom prst="rect">
              <a:avLst/>
            </a:prstGeom>
          </p:spPr>
          <p:txBody>
            <a:bodyPr anchor="ctr" rtlCol="false" tIns="50800" lIns="50800" bIns="50800" rIns="50800"/>
            <a:lstStyle/>
            <a:p>
              <a:pPr algn="ctr">
                <a:lnSpc>
                  <a:spcPts val="2659"/>
                </a:lnSpc>
              </a:pPr>
            </a:p>
            <a:p>
              <a:pPr algn="ctr">
                <a:lnSpc>
                  <a:spcPts val="2659"/>
                </a:lnSpc>
              </a:pPr>
            </a:p>
          </p:txBody>
        </p:sp>
      </p:grpSp>
      <p:sp>
        <p:nvSpPr>
          <p:cNvPr name="TextBox 20" id="20"/>
          <p:cNvSpPr txBox="true"/>
          <p:nvPr/>
        </p:nvSpPr>
        <p:spPr>
          <a:xfrm rot="0">
            <a:off x="7237303" y="2380624"/>
            <a:ext cx="5064865" cy="951338"/>
          </a:xfrm>
          <a:prstGeom prst="rect">
            <a:avLst/>
          </a:prstGeom>
        </p:spPr>
        <p:txBody>
          <a:bodyPr anchor="t" rtlCol="false" tIns="0" lIns="0" bIns="0" rIns="0">
            <a:spAutoFit/>
          </a:bodyPr>
          <a:lstStyle/>
          <a:p>
            <a:pPr algn="ctr">
              <a:lnSpc>
                <a:spcPts val="7783"/>
              </a:lnSpc>
            </a:pPr>
            <a:r>
              <a:rPr lang="en-US" sz="5559">
                <a:solidFill>
                  <a:srgbClr val="000000"/>
                </a:solidFill>
                <a:latin typeface="Dreaming Outloud Script"/>
                <a:ea typeface="Dreaming Outloud Script"/>
                <a:cs typeface="Dreaming Outloud Script"/>
                <a:sym typeface="Dreaming Outloud Script"/>
              </a:rPr>
              <a:t>del aula</a:t>
            </a:r>
          </a:p>
        </p:txBody>
      </p:sp>
      <p:grpSp>
        <p:nvGrpSpPr>
          <p:cNvPr name="Group 21" id="21"/>
          <p:cNvGrpSpPr/>
          <p:nvPr/>
        </p:nvGrpSpPr>
        <p:grpSpPr>
          <a:xfrm rot="0">
            <a:off x="2986930" y="869439"/>
            <a:ext cx="12314140" cy="2052013"/>
            <a:chOff x="0" y="0"/>
            <a:chExt cx="16418854" cy="2736017"/>
          </a:xfrm>
        </p:grpSpPr>
        <p:sp>
          <p:nvSpPr>
            <p:cNvPr name="TextBox 22" id="22"/>
            <p:cNvSpPr txBox="true"/>
            <p:nvPr/>
          </p:nvSpPr>
          <p:spPr>
            <a:xfrm rot="0">
              <a:off x="0" y="-249671"/>
              <a:ext cx="1314602" cy="2985688"/>
            </a:xfrm>
            <a:prstGeom prst="rect">
              <a:avLst/>
            </a:prstGeom>
          </p:spPr>
          <p:txBody>
            <a:bodyPr anchor="t" rtlCol="false" tIns="0" lIns="0" bIns="0" rIns="0">
              <a:spAutoFit/>
            </a:bodyPr>
            <a:lstStyle/>
            <a:p>
              <a:pPr algn="ctr">
                <a:lnSpc>
                  <a:spcPts val="18736"/>
                </a:lnSpc>
                <a:spcBef>
                  <a:spcPct val="0"/>
                </a:spcBef>
              </a:pPr>
              <a:r>
                <a:rPr lang="en-US" sz="13383">
                  <a:solidFill>
                    <a:srgbClr val="ED90EC"/>
                  </a:solidFill>
                  <a:latin typeface="Kent"/>
                  <a:ea typeface="Kent"/>
                  <a:cs typeface="Kent"/>
                  <a:sym typeface="Kent"/>
                </a:rPr>
                <a:t>O</a:t>
              </a:r>
            </a:p>
          </p:txBody>
        </p:sp>
        <p:sp>
          <p:nvSpPr>
            <p:cNvPr name="TextBox 23" id="23"/>
            <p:cNvSpPr txBox="true"/>
            <p:nvPr/>
          </p:nvSpPr>
          <p:spPr>
            <a:xfrm rot="0">
              <a:off x="1592216" y="-249671"/>
              <a:ext cx="1527732" cy="2985688"/>
            </a:xfrm>
            <a:prstGeom prst="rect">
              <a:avLst/>
            </a:prstGeom>
          </p:spPr>
          <p:txBody>
            <a:bodyPr anchor="t" rtlCol="false" tIns="0" lIns="0" bIns="0" rIns="0">
              <a:spAutoFit/>
            </a:bodyPr>
            <a:lstStyle/>
            <a:p>
              <a:pPr algn="ctr">
                <a:lnSpc>
                  <a:spcPts val="18736"/>
                </a:lnSpc>
                <a:spcBef>
                  <a:spcPct val="0"/>
                </a:spcBef>
              </a:pPr>
              <a:r>
                <a:rPr lang="en-US" sz="13383">
                  <a:solidFill>
                    <a:srgbClr val="C1AFFF"/>
                  </a:solidFill>
                  <a:latin typeface="Kent"/>
                  <a:ea typeface="Kent"/>
                  <a:cs typeface="Kent"/>
                  <a:sym typeface="Kent"/>
                </a:rPr>
                <a:t>R</a:t>
              </a:r>
            </a:p>
          </p:txBody>
        </p:sp>
        <p:sp>
          <p:nvSpPr>
            <p:cNvPr name="TextBox 24" id="24"/>
            <p:cNvSpPr txBox="true"/>
            <p:nvPr/>
          </p:nvSpPr>
          <p:spPr>
            <a:xfrm rot="0">
              <a:off x="3068456" y="-249671"/>
              <a:ext cx="1661162" cy="2985688"/>
            </a:xfrm>
            <a:prstGeom prst="rect">
              <a:avLst/>
            </a:prstGeom>
          </p:spPr>
          <p:txBody>
            <a:bodyPr anchor="t" rtlCol="false" tIns="0" lIns="0" bIns="0" rIns="0">
              <a:spAutoFit/>
            </a:bodyPr>
            <a:lstStyle/>
            <a:p>
              <a:pPr algn="ctr">
                <a:lnSpc>
                  <a:spcPts val="18736"/>
                </a:lnSpc>
                <a:spcBef>
                  <a:spcPct val="0"/>
                </a:spcBef>
              </a:pPr>
              <a:r>
                <a:rPr lang="en-US" sz="13383">
                  <a:solidFill>
                    <a:srgbClr val="9FEAFF"/>
                  </a:solidFill>
                  <a:latin typeface="Kent"/>
                  <a:ea typeface="Kent"/>
                  <a:cs typeface="Kent"/>
                  <a:sym typeface="Kent"/>
                </a:rPr>
                <a:t>G</a:t>
              </a:r>
            </a:p>
          </p:txBody>
        </p:sp>
        <p:sp>
          <p:nvSpPr>
            <p:cNvPr name="TextBox 25" id="25"/>
            <p:cNvSpPr txBox="true"/>
            <p:nvPr/>
          </p:nvSpPr>
          <p:spPr>
            <a:xfrm rot="0">
              <a:off x="4300310" y="-249671"/>
              <a:ext cx="2010409" cy="2985688"/>
            </a:xfrm>
            <a:prstGeom prst="rect">
              <a:avLst/>
            </a:prstGeom>
          </p:spPr>
          <p:txBody>
            <a:bodyPr anchor="t" rtlCol="false" tIns="0" lIns="0" bIns="0" rIns="0">
              <a:spAutoFit/>
            </a:bodyPr>
            <a:lstStyle/>
            <a:p>
              <a:pPr algn="ctr">
                <a:lnSpc>
                  <a:spcPts val="18736"/>
                </a:lnSpc>
                <a:spcBef>
                  <a:spcPct val="0"/>
                </a:spcBef>
              </a:pPr>
              <a:r>
                <a:rPr lang="en-US" sz="13383">
                  <a:solidFill>
                    <a:srgbClr val="5EDABF"/>
                  </a:solidFill>
                  <a:latin typeface="Kent"/>
                  <a:ea typeface="Kent"/>
                  <a:cs typeface="Kent"/>
                  <a:sym typeface="Kent"/>
                </a:rPr>
                <a:t>A</a:t>
              </a:r>
            </a:p>
          </p:txBody>
        </p:sp>
        <p:sp>
          <p:nvSpPr>
            <p:cNvPr name="TextBox 26" id="26"/>
            <p:cNvSpPr txBox="true"/>
            <p:nvPr/>
          </p:nvSpPr>
          <p:spPr>
            <a:xfrm rot="0">
              <a:off x="6056033" y="-249671"/>
              <a:ext cx="1366541" cy="2985688"/>
            </a:xfrm>
            <a:prstGeom prst="rect">
              <a:avLst/>
            </a:prstGeom>
          </p:spPr>
          <p:txBody>
            <a:bodyPr anchor="t" rtlCol="false" tIns="0" lIns="0" bIns="0" rIns="0">
              <a:spAutoFit/>
            </a:bodyPr>
            <a:lstStyle/>
            <a:p>
              <a:pPr algn="ctr">
                <a:lnSpc>
                  <a:spcPts val="18736"/>
                </a:lnSpc>
                <a:spcBef>
                  <a:spcPct val="0"/>
                </a:spcBef>
              </a:pPr>
              <a:r>
                <a:rPr lang="en-US" sz="13383">
                  <a:solidFill>
                    <a:srgbClr val="FFD978"/>
                  </a:solidFill>
                  <a:latin typeface="Kent"/>
                  <a:ea typeface="Kent"/>
                  <a:cs typeface="Kent"/>
                  <a:sym typeface="Kent"/>
                </a:rPr>
                <a:t>N</a:t>
              </a:r>
            </a:p>
          </p:txBody>
        </p:sp>
        <p:sp>
          <p:nvSpPr>
            <p:cNvPr name="TextBox 27" id="27"/>
            <p:cNvSpPr txBox="true"/>
            <p:nvPr/>
          </p:nvSpPr>
          <p:spPr>
            <a:xfrm rot="0">
              <a:off x="7663036" y="-258186"/>
              <a:ext cx="743457" cy="2977174"/>
            </a:xfrm>
            <a:prstGeom prst="rect">
              <a:avLst/>
            </a:prstGeom>
          </p:spPr>
          <p:txBody>
            <a:bodyPr anchor="t" rtlCol="false" tIns="0" lIns="0" bIns="0" rIns="0">
              <a:spAutoFit/>
            </a:bodyPr>
            <a:lstStyle/>
            <a:p>
              <a:pPr algn="ctr">
                <a:lnSpc>
                  <a:spcPts val="18736"/>
                </a:lnSpc>
                <a:spcBef>
                  <a:spcPct val="0"/>
                </a:spcBef>
              </a:pPr>
              <a:r>
                <a:rPr lang="en-US" sz="13383">
                  <a:solidFill>
                    <a:srgbClr val="F8AF74"/>
                  </a:solidFill>
                  <a:latin typeface="Kent"/>
                  <a:ea typeface="Kent"/>
                  <a:cs typeface="Kent"/>
                  <a:sym typeface="Kent"/>
                </a:rPr>
                <a:t>I</a:t>
              </a:r>
            </a:p>
          </p:txBody>
        </p:sp>
        <p:sp>
          <p:nvSpPr>
            <p:cNvPr name="TextBox 28" id="28"/>
            <p:cNvSpPr txBox="true"/>
            <p:nvPr/>
          </p:nvSpPr>
          <p:spPr>
            <a:xfrm rot="0">
              <a:off x="8454703" y="-96544"/>
              <a:ext cx="1206571" cy="2708008"/>
            </a:xfrm>
            <a:prstGeom prst="rect">
              <a:avLst/>
            </a:prstGeom>
          </p:spPr>
          <p:txBody>
            <a:bodyPr anchor="t" rtlCol="false" tIns="0" lIns="0" bIns="0" rIns="0">
              <a:spAutoFit/>
            </a:bodyPr>
            <a:lstStyle/>
            <a:p>
              <a:pPr algn="ctr">
                <a:lnSpc>
                  <a:spcPts val="17073"/>
                </a:lnSpc>
                <a:spcBef>
                  <a:spcPct val="0"/>
                </a:spcBef>
              </a:pPr>
              <a:r>
                <a:rPr lang="en-US" sz="12195">
                  <a:solidFill>
                    <a:srgbClr val="FFA6B9"/>
                  </a:solidFill>
                  <a:latin typeface="Kent"/>
                  <a:ea typeface="Kent"/>
                  <a:cs typeface="Kent"/>
                  <a:sym typeface="Kent"/>
                </a:rPr>
                <a:t>Z</a:t>
              </a:r>
            </a:p>
          </p:txBody>
        </p:sp>
        <p:sp>
          <p:nvSpPr>
            <p:cNvPr name="TextBox 29" id="29"/>
            <p:cNvSpPr txBox="true"/>
            <p:nvPr/>
          </p:nvSpPr>
          <p:spPr>
            <a:xfrm rot="0">
              <a:off x="9686370" y="-249671"/>
              <a:ext cx="1527732" cy="2985688"/>
            </a:xfrm>
            <a:prstGeom prst="rect">
              <a:avLst/>
            </a:prstGeom>
          </p:spPr>
          <p:txBody>
            <a:bodyPr anchor="t" rtlCol="false" tIns="0" lIns="0" bIns="0" rIns="0">
              <a:spAutoFit/>
            </a:bodyPr>
            <a:lstStyle/>
            <a:p>
              <a:pPr algn="ctr">
                <a:lnSpc>
                  <a:spcPts val="18736"/>
                </a:lnSpc>
                <a:spcBef>
                  <a:spcPct val="0"/>
                </a:spcBef>
              </a:pPr>
              <a:r>
                <a:rPr lang="en-US" sz="13383">
                  <a:solidFill>
                    <a:srgbClr val="C1AFFF"/>
                  </a:solidFill>
                  <a:latin typeface="Kent"/>
                  <a:ea typeface="Kent"/>
                  <a:cs typeface="Kent"/>
                  <a:sym typeface="Kent"/>
                </a:rPr>
                <a:t>A</a:t>
              </a:r>
            </a:p>
          </p:txBody>
        </p:sp>
        <p:sp>
          <p:nvSpPr>
            <p:cNvPr name="TextBox 30" id="30"/>
            <p:cNvSpPr txBox="true"/>
            <p:nvPr/>
          </p:nvSpPr>
          <p:spPr>
            <a:xfrm rot="0">
              <a:off x="11042290" y="-249671"/>
              <a:ext cx="1661162" cy="2985688"/>
            </a:xfrm>
            <a:prstGeom prst="rect">
              <a:avLst/>
            </a:prstGeom>
          </p:spPr>
          <p:txBody>
            <a:bodyPr anchor="t" rtlCol="false" tIns="0" lIns="0" bIns="0" rIns="0">
              <a:spAutoFit/>
            </a:bodyPr>
            <a:lstStyle/>
            <a:p>
              <a:pPr algn="ctr">
                <a:lnSpc>
                  <a:spcPts val="18736"/>
                </a:lnSpc>
                <a:spcBef>
                  <a:spcPct val="0"/>
                </a:spcBef>
              </a:pPr>
              <a:r>
                <a:rPr lang="en-US" sz="13383">
                  <a:solidFill>
                    <a:srgbClr val="9FEAFF"/>
                  </a:solidFill>
                  <a:latin typeface="Kent"/>
                  <a:ea typeface="Kent"/>
                  <a:cs typeface="Kent"/>
                  <a:sym typeface="Kent"/>
                </a:rPr>
                <a:t>C</a:t>
              </a:r>
            </a:p>
          </p:txBody>
        </p:sp>
        <p:sp>
          <p:nvSpPr>
            <p:cNvPr name="TextBox 31" id="31"/>
            <p:cNvSpPr txBox="true"/>
            <p:nvPr/>
          </p:nvSpPr>
          <p:spPr>
            <a:xfrm rot="0">
              <a:off x="11906790" y="-266700"/>
              <a:ext cx="2010409" cy="2985688"/>
            </a:xfrm>
            <a:prstGeom prst="rect">
              <a:avLst/>
            </a:prstGeom>
          </p:spPr>
          <p:txBody>
            <a:bodyPr anchor="t" rtlCol="false" tIns="0" lIns="0" bIns="0" rIns="0">
              <a:spAutoFit/>
            </a:bodyPr>
            <a:lstStyle/>
            <a:p>
              <a:pPr algn="ctr">
                <a:lnSpc>
                  <a:spcPts val="18736"/>
                </a:lnSpc>
                <a:spcBef>
                  <a:spcPct val="0"/>
                </a:spcBef>
              </a:pPr>
              <a:r>
                <a:rPr lang="en-US" sz="13383">
                  <a:solidFill>
                    <a:srgbClr val="5EDABF"/>
                  </a:solidFill>
                  <a:latin typeface="Kent"/>
                  <a:ea typeface="Kent"/>
                  <a:cs typeface="Kent"/>
                  <a:sym typeface="Kent"/>
                </a:rPr>
                <a:t>I</a:t>
              </a:r>
            </a:p>
          </p:txBody>
        </p:sp>
        <p:sp>
          <p:nvSpPr>
            <p:cNvPr name="TextBox 32" id="32"/>
            <p:cNvSpPr txBox="true"/>
            <p:nvPr/>
          </p:nvSpPr>
          <p:spPr>
            <a:xfrm rot="0">
              <a:off x="13280149" y="-249671"/>
              <a:ext cx="1366541" cy="2985688"/>
            </a:xfrm>
            <a:prstGeom prst="rect">
              <a:avLst/>
            </a:prstGeom>
          </p:spPr>
          <p:txBody>
            <a:bodyPr anchor="t" rtlCol="false" tIns="0" lIns="0" bIns="0" rIns="0">
              <a:spAutoFit/>
            </a:bodyPr>
            <a:lstStyle/>
            <a:p>
              <a:pPr algn="ctr">
                <a:lnSpc>
                  <a:spcPts val="18736"/>
                </a:lnSpc>
                <a:spcBef>
                  <a:spcPct val="0"/>
                </a:spcBef>
              </a:pPr>
              <a:r>
                <a:rPr lang="en-US" sz="13383">
                  <a:solidFill>
                    <a:srgbClr val="FFD978"/>
                  </a:solidFill>
                  <a:latin typeface="Kent"/>
                  <a:ea typeface="Kent"/>
                  <a:cs typeface="Kent"/>
                  <a:sym typeface="Kent"/>
                </a:rPr>
                <a:t>Ó</a:t>
              </a:r>
            </a:p>
          </p:txBody>
        </p:sp>
        <p:sp>
          <p:nvSpPr>
            <p:cNvPr name="TextBox 33" id="33"/>
            <p:cNvSpPr txBox="true"/>
            <p:nvPr/>
          </p:nvSpPr>
          <p:spPr>
            <a:xfrm rot="0">
              <a:off x="14757507" y="-258186"/>
              <a:ext cx="1661346" cy="2977174"/>
            </a:xfrm>
            <a:prstGeom prst="rect">
              <a:avLst/>
            </a:prstGeom>
          </p:spPr>
          <p:txBody>
            <a:bodyPr anchor="t" rtlCol="false" tIns="0" lIns="0" bIns="0" rIns="0">
              <a:spAutoFit/>
            </a:bodyPr>
            <a:lstStyle/>
            <a:p>
              <a:pPr algn="ctr">
                <a:lnSpc>
                  <a:spcPts val="18736"/>
                </a:lnSpc>
                <a:spcBef>
                  <a:spcPct val="0"/>
                </a:spcBef>
              </a:pPr>
              <a:r>
                <a:rPr lang="en-US" sz="13383">
                  <a:solidFill>
                    <a:srgbClr val="F8AF74"/>
                  </a:solidFill>
                  <a:latin typeface="Kent"/>
                  <a:ea typeface="Kent"/>
                  <a:cs typeface="Kent"/>
                  <a:sym typeface="Kent"/>
                </a:rPr>
                <a:t>N</a:t>
              </a:r>
            </a:p>
          </p:txBody>
        </p:sp>
      </p:grpSp>
      <p:sp>
        <p:nvSpPr>
          <p:cNvPr name="TextBox 34" id="34"/>
          <p:cNvSpPr txBox="true"/>
          <p:nvPr/>
        </p:nvSpPr>
        <p:spPr>
          <a:xfrm rot="0">
            <a:off x="1152511" y="3326906"/>
            <a:ext cx="7991489" cy="2734310"/>
          </a:xfrm>
          <a:prstGeom prst="rect">
            <a:avLst/>
          </a:prstGeom>
        </p:spPr>
        <p:txBody>
          <a:bodyPr anchor="t" rtlCol="false" tIns="0" lIns="0" bIns="0" rIns="0">
            <a:spAutoFit/>
          </a:bodyPr>
          <a:lstStyle/>
          <a:p>
            <a:pPr algn="ctr">
              <a:lnSpc>
                <a:spcPts val="3640"/>
              </a:lnSpc>
            </a:pPr>
            <a:r>
              <a:rPr lang="en-US" sz="2600">
                <a:solidFill>
                  <a:srgbClr val="000000"/>
                </a:solidFill>
                <a:latin typeface="Manjari"/>
                <a:ea typeface="Manjari"/>
                <a:cs typeface="Manjari"/>
                <a:sym typeface="Manjari"/>
              </a:rPr>
              <a:t>Es muy importante que el AMBIENTE esté preparado y adaptado a los niños/as.</a:t>
            </a:r>
          </a:p>
          <a:p>
            <a:pPr algn="ctr">
              <a:lnSpc>
                <a:spcPts val="3640"/>
              </a:lnSpc>
              <a:spcBef>
                <a:spcPct val="0"/>
              </a:spcBef>
            </a:pPr>
            <a:r>
              <a:rPr lang="en-US" sz="2600">
                <a:solidFill>
                  <a:srgbClr val="000000"/>
                </a:solidFill>
                <a:latin typeface="Manjari"/>
                <a:ea typeface="Manjari"/>
                <a:cs typeface="Manjari"/>
                <a:sym typeface="Manjari"/>
              </a:rPr>
              <a:t>Se va a caracterizar por el fomento de la autonomía, que todo sea accesible para ellos, el orden y la sensibilidad estética. Que sea un espacio que incite a la calma.</a:t>
            </a:r>
          </a:p>
        </p:txBody>
      </p:sp>
      <p:grpSp>
        <p:nvGrpSpPr>
          <p:cNvPr name="Group 35" id="35"/>
          <p:cNvGrpSpPr/>
          <p:nvPr/>
        </p:nvGrpSpPr>
        <p:grpSpPr>
          <a:xfrm rot="0">
            <a:off x="1152511" y="6061215"/>
            <a:ext cx="9258503" cy="3369809"/>
            <a:chOff x="0" y="0"/>
            <a:chExt cx="12344671" cy="4493079"/>
          </a:xfrm>
        </p:grpSpPr>
        <p:sp>
          <p:nvSpPr>
            <p:cNvPr name="TextBox 36" id="36"/>
            <p:cNvSpPr txBox="true"/>
            <p:nvPr/>
          </p:nvSpPr>
          <p:spPr>
            <a:xfrm rot="0">
              <a:off x="0" y="-57150"/>
              <a:ext cx="9797994" cy="1797896"/>
            </a:xfrm>
            <a:prstGeom prst="rect">
              <a:avLst/>
            </a:prstGeom>
          </p:spPr>
          <p:txBody>
            <a:bodyPr anchor="t" rtlCol="false" tIns="0" lIns="0" bIns="0" rIns="0">
              <a:spAutoFit/>
            </a:bodyPr>
            <a:lstStyle/>
            <a:p>
              <a:pPr algn="l">
                <a:lnSpc>
                  <a:spcPts val="3640"/>
                </a:lnSpc>
              </a:pPr>
              <a:r>
                <a:rPr lang="en-US" sz="2600">
                  <a:solidFill>
                    <a:srgbClr val="000000"/>
                  </a:solidFill>
                  <a:latin typeface="Manjari"/>
                  <a:ea typeface="Manjari"/>
                  <a:cs typeface="Manjari"/>
                  <a:sym typeface="Manjari"/>
                </a:rPr>
                <a:t>Vamos a organizar el ambiente por RINCONES:</a:t>
              </a:r>
            </a:p>
            <a:p>
              <a:pPr algn="ctr">
                <a:lnSpc>
                  <a:spcPts val="3640"/>
                </a:lnSpc>
              </a:pPr>
            </a:p>
            <a:p>
              <a:pPr algn="ctr">
                <a:lnSpc>
                  <a:spcPts val="3640"/>
                </a:lnSpc>
                <a:spcBef>
                  <a:spcPct val="0"/>
                </a:spcBef>
              </a:pPr>
            </a:p>
          </p:txBody>
        </p:sp>
        <p:grpSp>
          <p:nvGrpSpPr>
            <p:cNvPr name="Group 37" id="37"/>
            <p:cNvGrpSpPr/>
            <p:nvPr/>
          </p:nvGrpSpPr>
          <p:grpSpPr>
            <a:xfrm rot="0">
              <a:off x="38936" y="744887"/>
              <a:ext cx="391420" cy="391420"/>
              <a:chOff x="0" y="0"/>
              <a:chExt cx="812800" cy="812800"/>
            </a:xfrm>
          </p:grpSpPr>
          <p:sp>
            <p:nvSpPr>
              <p:cNvPr name="Freeform 38" id="38"/>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ED90EC"/>
              </a:solidFill>
            </p:spPr>
          </p:sp>
          <p:sp>
            <p:nvSpPr>
              <p:cNvPr name="TextBox 39" id="39"/>
              <p:cNvSpPr txBox="true"/>
              <p:nvPr/>
            </p:nvSpPr>
            <p:spPr>
              <a:xfrm>
                <a:off x="76200" y="38100"/>
                <a:ext cx="660400" cy="698500"/>
              </a:xfrm>
              <a:prstGeom prst="rect">
                <a:avLst/>
              </a:prstGeom>
            </p:spPr>
            <p:txBody>
              <a:bodyPr anchor="ctr" rtlCol="false" tIns="50800" lIns="50800" bIns="50800" rIns="50800"/>
              <a:lstStyle/>
              <a:p>
                <a:pPr algn="ctr">
                  <a:lnSpc>
                    <a:spcPts val="2659"/>
                  </a:lnSpc>
                </a:pPr>
              </a:p>
            </p:txBody>
          </p:sp>
        </p:grpSp>
        <p:sp>
          <p:nvSpPr>
            <p:cNvPr name="TextBox 40" id="40"/>
            <p:cNvSpPr txBox="true"/>
            <p:nvPr/>
          </p:nvSpPr>
          <p:spPr>
            <a:xfrm rot="0">
              <a:off x="597370" y="687737"/>
              <a:ext cx="9797994" cy="1200996"/>
            </a:xfrm>
            <a:prstGeom prst="rect">
              <a:avLst/>
            </a:prstGeom>
          </p:spPr>
          <p:txBody>
            <a:bodyPr anchor="t" rtlCol="false" tIns="0" lIns="0" bIns="0" rIns="0">
              <a:spAutoFit/>
            </a:bodyPr>
            <a:lstStyle/>
            <a:p>
              <a:pPr algn="l">
                <a:lnSpc>
                  <a:spcPts val="3640"/>
                </a:lnSpc>
                <a:spcBef>
                  <a:spcPct val="0"/>
                </a:spcBef>
              </a:pPr>
              <a:r>
                <a:rPr lang="en-US" b="true" sz="2600">
                  <a:solidFill>
                    <a:srgbClr val="000000"/>
                  </a:solidFill>
                  <a:latin typeface="Manjari Bold"/>
                  <a:ea typeface="Manjari Bold"/>
                  <a:cs typeface="Manjari Bold"/>
                  <a:sym typeface="Manjari Bold"/>
                </a:rPr>
                <a:t>Rincón Sensorial:</a:t>
              </a:r>
              <a:r>
                <a:rPr lang="en-US" sz="2600">
                  <a:solidFill>
                    <a:srgbClr val="000000"/>
                  </a:solidFill>
                  <a:latin typeface="Manjari"/>
                  <a:ea typeface="Manjari"/>
                  <a:cs typeface="Manjari"/>
                  <a:sym typeface="Manjari"/>
                </a:rPr>
                <a:t> se trabajarán todos los sentidos y actividades de arte.</a:t>
              </a:r>
            </a:p>
          </p:txBody>
        </p:sp>
        <p:grpSp>
          <p:nvGrpSpPr>
            <p:cNvPr name="Group 41" id="41"/>
            <p:cNvGrpSpPr/>
            <p:nvPr/>
          </p:nvGrpSpPr>
          <p:grpSpPr>
            <a:xfrm rot="0">
              <a:off x="0" y="2139892"/>
              <a:ext cx="469293" cy="391420"/>
              <a:chOff x="0" y="0"/>
              <a:chExt cx="974506" cy="812800"/>
            </a:xfrm>
          </p:grpSpPr>
          <p:sp>
            <p:nvSpPr>
              <p:cNvPr name="Freeform 42" id="42"/>
              <p:cNvSpPr/>
              <p:nvPr/>
            </p:nvSpPr>
            <p:spPr>
              <a:xfrm flipH="false" flipV="false" rot="0">
                <a:off x="0" y="0"/>
                <a:ext cx="974506" cy="812800"/>
              </a:xfrm>
              <a:custGeom>
                <a:avLst/>
                <a:gdLst/>
                <a:ahLst/>
                <a:cxnLst/>
                <a:rect r="r" b="b" t="t" l="l"/>
                <a:pathLst>
                  <a:path h="812800" w="974506">
                    <a:moveTo>
                      <a:pt x="487253" y="0"/>
                    </a:moveTo>
                    <a:cubicBezTo>
                      <a:pt x="218151" y="0"/>
                      <a:pt x="0" y="181951"/>
                      <a:pt x="0" y="406400"/>
                    </a:cubicBezTo>
                    <a:cubicBezTo>
                      <a:pt x="0" y="630849"/>
                      <a:pt x="218151" y="812800"/>
                      <a:pt x="487253" y="812800"/>
                    </a:cubicBezTo>
                    <a:cubicBezTo>
                      <a:pt x="756356" y="812800"/>
                      <a:pt x="974506" y="630849"/>
                      <a:pt x="974506" y="406400"/>
                    </a:cubicBezTo>
                    <a:cubicBezTo>
                      <a:pt x="974506" y="181951"/>
                      <a:pt x="756356" y="0"/>
                      <a:pt x="487253" y="0"/>
                    </a:cubicBezTo>
                    <a:close/>
                  </a:path>
                </a:pathLst>
              </a:custGeom>
              <a:solidFill>
                <a:srgbClr val="C1AFFF"/>
              </a:solidFill>
            </p:spPr>
          </p:sp>
          <p:sp>
            <p:nvSpPr>
              <p:cNvPr name="TextBox 43" id="43"/>
              <p:cNvSpPr txBox="true"/>
              <p:nvPr/>
            </p:nvSpPr>
            <p:spPr>
              <a:xfrm>
                <a:off x="91360" y="38100"/>
                <a:ext cx="791786" cy="698500"/>
              </a:xfrm>
              <a:prstGeom prst="rect">
                <a:avLst/>
              </a:prstGeom>
            </p:spPr>
            <p:txBody>
              <a:bodyPr anchor="ctr" rtlCol="false" tIns="50800" lIns="50800" bIns="50800" rIns="50800"/>
              <a:lstStyle/>
              <a:p>
                <a:pPr algn="ctr">
                  <a:lnSpc>
                    <a:spcPts val="2659"/>
                  </a:lnSpc>
                </a:pPr>
              </a:p>
            </p:txBody>
          </p:sp>
        </p:grpSp>
        <p:sp>
          <p:nvSpPr>
            <p:cNvPr name="TextBox 44" id="44"/>
            <p:cNvSpPr txBox="true"/>
            <p:nvPr/>
          </p:nvSpPr>
          <p:spPr>
            <a:xfrm rot="0">
              <a:off x="597370" y="2072883"/>
              <a:ext cx="11747301" cy="2420196"/>
            </a:xfrm>
            <a:prstGeom prst="rect">
              <a:avLst/>
            </a:prstGeom>
          </p:spPr>
          <p:txBody>
            <a:bodyPr anchor="t" rtlCol="false" tIns="0" lIns="0" bIns="0" rIns="0">
              <a:spAutoFit/>
            </a:bodyPr>
            <a:lstStyle/>
            <a:p>
              <a:pPr algn="l">
                <a:lnSpc>
                  <a:spcPts val="3640"/>
                </a:lnSpc>
                <a:spcBef>
                  <a:spcPct val="0"/>
                </a:spcBef>
              </a:pPr>
              <a:r>
                <a:rPr lang="en-US" b="true" sz="2600">
                  <a:solidFill>
                    <a:srgbClr val="000000"/>
                  </a:solidFill>
                  <a:latin typeface="Manjari Bold"/>
                  <a:ea typeface="Manjari Bold"/>
                  <a:cs typeface="Manjari Bold"/>
                  <a:sym typeface="Manjari Bold"/>
                </a:rPr>
                <a:t>Rincón de Vida Práctica:</a:t>
              </a:r>
              <a:r>
                <a:rPr lang="en-US" sz="2600">
                  <a:solidFill>
                    <a:srgbClr val="000000"/>
                  </a:solidFill>
                  <a:latin typeface="Manjari"/>
                  <a:ea typeface="Manjari"/>
                  <a:cs typeface="Manjari"/>
                  <a:sym typeface="Manjari"/>
                </a:rPr>
                <a:t> realizarán actividades cotidianas que los niños/as viven en su entorno cercano: barrer, regar las plantas, poner la mesa, subircremalleras, abrochar botones...</a:t>
              </a:r>
            </a:p>
          </p:txBody>
        </p:sp>
      </p:grpSp>
      <p:grpSp>
        <p:nvGrpSpPr>
          <p:cNvPr name="Group 45" id="45"/>
          <p:cNvGrpSpPr/>
          <p:nvPr/>
        </p:nvGrpSpPr>
        <p:grpSpPr>
          <a:xfrm rot="0">
            <a:off x="9534217" y="3432171"/>
            <a:ext cx="293565" cy="293565"/>
            <a:chOff x="0" y="0"/>
            <a:chExt cx="812800" cy="812800"/>
          </a:xfrm>
        </p:grpSpPr>
        <p:sp>
          <p:nvSpPr>
            <p:cNvPr name="Freeform 46" id="4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9FEAFF"/>
            </a:solidFill>
          </p:spPr>
        </p:sp>
        <p:sp>
          <p:nvSpPr>
            <p:cNvPr name="TextBox 47" id="47"/>
            <p:cNvSpPr txBox="true"/>
            <p:nvPr/>
          </p:nvSpPr>
          <p:spPr>
            <a:xfrm>
              <a:off x="76200" y="38100"/>
              <a:ext cx="660400" cy="698500"/>
            </a:xfrm>
            <a:prstGeom prst="rect">
              <a:avLst/>
            </a:prstGeom>
          </p:spPr>
          <p:txBody>
            <a:bodyPr anchor="ctr" rtlCol="false" tIns="50800" lIns="50800" bIns="50800" rIns="50800"/>
            <a:lstStyle/>
            <a:p>
              <a:pPr algn="ctr">
                <a:lnSpc>
                  <a:spcPts val="2659"/>
                </a:lnSpc>
              </a:pPr>
            </a:p>
          </p:txBody>
        </p:sp>
      </p:grpSp>
      <p:sp>
        <p:nvSpPr>
          <p:cNvPr name="TextBox 48" id="48"/>
          <p:cNvSpPr txBox="true"/>
          <p:nvPr/>
        </p:nvSpPr>
        <p:spPr>
          <a:xfrm rot="0">
            <a:off x="9910804" y="3375021"/>
            <a:ext cx="7348496" cy="1372235"/>
          </a:xfrm>
          <a:prstGeom prst="rect">
            <a:avLst/>
          </a:prstGeom>
        </p:spPr>
        <p:txBody>
          <a:bodyPr anchor="t" rtlCol="false" tIns="0" lIns="0" bIns="0" rIns="0">
            <a:spAutoFit/>
          </a:bodyPr>
          <a:lstStyle/>
          <a:p>
            <a:pPr algn="l">
              <a:lnSpc>
                <a:spcPts val="3640"/>
              </a:lnSpc>
            </a:pPr>
            <a:r>
              <a:rPr lang="en-US" sz="2600" b="true">
                <a:solidFill>
                  <a:srgbClr val="000000"/>
                </a:solidFill>
                <a:latin typeface="Manjari Bold"/>
                <a:ea typeface="Manjari Bold"/>
                <a:cs typeface="Manjari Bold"/>
                <a:sym typeface="Manjari Bold"/>
              </a:rPr>
              <a:t>Rincón de Matemáticas:</a:t>
            </a:r>
            <a:r>
              <a:rPr lang="en-US" sz="2600">
                <a:solidFill>
                  <a:srgbClr val="000000"/>
                </a:solidFill>
                <a:latin typeface="Manjari"/>
                <a:ea typeface="Manjari"/>
                <a:cs typeface="Manjari"/>
                <a:sym typeface="Manjari"/>
              </a:rPr>
              <a:t> trabajaremos con </a:t>
            </a:r>
          </a:p>
          <a:p>
            <a:pPr algn="l">
              <a:lnSpc>
                <a:spcPts val="3640"/>
              </a:lnSpc>
              <a:spcBef>
                <a:spcPct val="0"/>
              </a:spcBef>
            </a:pPr>
            <a:r>
              <a:rPr lang="en-US" sz="2600">
                <a:solidFill>
                  <a:srgbClr val="000000"/>
                </a:solidFill>
                <a:latin typeface="Manjari"/>
                <a:ea typeface="Manjari"/>
                <a:cs typeface="Manjari"/>
                <a:sym typeface="Manjari"/>
              </a:rPr>
              <a:t>materiales manipulativos Montessori (números de lija, regletas de colores...)</a:t>
            </a:r>
          </a:p>
        </p:txBody>
      </p:sp>
      <p:grpSp>
        <p:nvGrpSpPr>
          <p:cNvPr name="Group 49" id="49"/>
          <p:cNvGrpSpPr/>
          <p:nvPr/>
        </p:nvGrpSpPr>
        <p:grpSpPr>
          <a:xfrm rot="0">
            <a:off x="9534217" y="4937581"/>
            <a:ext cx="293565" cy="293565"/>
            <a:chOff x="0" y="0"/>
            <a:chExt cx="812800" cy="812800"/>
          </a:xfrm>
        </p:grpSpPr>
        <p:sp>
          <p:nvSpPr>
            <p:cNvPr name="Freeform 50" id="50"/>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5EDABF"/>
            </a:solidFill>
          </p:spPr>
        </p:sp>
        <p:sp>
          <p:nvSpPr>
            <p:cNvPr name="TextBox 51" id="51"/>
            <p:cNvSpPr txBox="true"/>
            <p:nvPr/>
          </p:nvSpPr>
          <p:spPr>
            <a:xfrm>
              <a:off x="76200" y="38100"/>
              <a:ext cx="660400" cy="698500"/>
            </a:xfrm>
            <a:prstGeom prst="rect">
              <a:avLst/>
            </a:prstGeom>
          </p:spPr>
          <p:txBody>
            <a:bodyPr anchor="ctr" rtlCol="false" tIns="50800" lIns="50800" bIns="50800" rIns="50800"/>
            <a:lstStyle/>
            <a:p>
              <a:pPr algn="ctr">
                <a:lnSpc>
                  <a:spcPts val="2659"/>
                </a:lnSpc>
              </a:pPr>
            </a:p>
          </p:txBody>
        </p:sp>
      </p:grpSp>
      <p:sp>
        <p:nvSpPr>
          <p:cNvPr name="TextBox 52" id="52"/>
          <p:cNvSpPr txBox="true"/>
          <p:nvPr/>
        </p:nvSpPr>
        <p:spPr>
          <a:xfrm rot="0">
            <a:off x="9910804" y="4880431"/>
            <a:ext cx="7348496" cy="1263015"/>
          </a:xfrm>
          <a:prstGeom prst="rect">
            <a:avLst/>
          </a:prstGeom>
        </p:spPr>
        <p:txBody>
          <a:bodyPr anchor="t" rtlCol="false" tIns="0" lIns="0" bIns="0" rIns="0">
            <a:spAutoFit/>
          </a:bodyPr>
          <a:lstStyle/>
          <a:p>
            <a:pPr algn="l">
              <a:lnSpc>
                <a:spcPts val="3360"/>
              </a:lnSpc>
            </a:pPr>
            <a:r>
              <a:rPr lang="en-US" sz="2400" b="true">
                <a:solidFill>
                  <a:srgbClr val="000000"/>
                </a:solidFill>
                <a:latin typeface="Manjari Bold"/>
                <a:ea typeface="Manjari Bold"/>
                <a:cs typeface="Manjari Bold"/>
                <a:sym typeface="Manjari Bold"/>
              </a:rPr>
              <a:t>Rincón de Lenguaje:</a:t>
            </a:r>
            <a:r>
              <a:rPr lang="en-US" sz="2400">
                <a:solidFill>
                  <a:srgbClr val="000000"/>
                </a:solidFill>
                <a:latin typeface="Manjari"/>
                <a:ea typeface="Manjari"/>
                <a:cs typeface="Manjari"/>
                <a:sym typeface="Manjari"/>
              </a:rPr>
              <a:t> trabajaremos la lectoescritura</a:t>
            </a:r>
          </a:p>
          <a:p>
            <a:pPr algn="l">
              <a:lnSpc>
                <a:spcPts val="3360"/>
              </a:lnSpc>
            </a:pPr>
            <a:r>
              <a:rPr lang="en-US" sz="2400">
                <a:solidFill>
                  <a:srgbClr val="000000"/>
                </a:solidFill>
                <a:latin typeface="Manjari"/>
                <a:ea typeface="Manjari"/>
                <a:cs typeface="Manjari"/>
                <a:sym typeface="Manjari"/>
              </a:rPr>
              <a:t>basándonos en el método Montessori utilizando el</a:t>
            </a:r>
          </a:p>
          <a:p>
            <a:pPr algn="l">
              <a:lnSpc>
                <a:spcPts val="3360"/>
              </a:lnSpc>
              <a:spcBef>
                <a:spcPct val="0"/>
              </a:spcBef>
            </a:pPr>
            <a:r>
              <a:rPr lang="en-US" sz="2400">
                <a:solidFill>
                  <a:srgbClr val="000000"/>
                </a:solidFill>
                <a:latin typeface="Manjari"/>
                <a:ea typeface="Manjari"/>
                <a:cs typeface="Manjari"/>
                <a:sym typeface="Manjari"/>
              </a:rPr>
              <a:t>alfabeto móvil, la caja de sonidos...</a:t>
            </a:r>
          </a:p>
        </p:txBody>
      </p:sp>
      <p:grpSp>
        <p:nvGrpSpPr>
          <p:cNvPr name="Group 53" id="53"/>
          <p:cNvGrpSpPr/>
          <p:nvPr/>
        </p:nvGrpSpPr>
        <p:grpSpPr>
          <a:xfrm rot="0">
            <a:off x="9534217" y="6327020"/>
            <a:ext cx="293565" cy="293565"/>
            <a:chOff x="0" y="0"/>
            <a:chExt cx="812800" cy="812800"/>
          </a:xfrm>
        </p:grpSpPr>
        <p:sp>
          <p:nvSpPr>
            <p:cNvPr name="Freeform 54" id="54"/>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D978"/>
            </a:solidFill>
          </p:spPr>
        </p:sp>
        <p:sp>
          <p:nvSpPr>
            <p:cNvPr name="TextBox 55" id="55"/>
            <p:cNvSpPr txBox="true"/>
            <p:nvPr/>
          </p:nvSpPr>
          <p:spPr>
            <a:xfrm>
              <a:off x="76200" y="38100"/>
              <a:ext cx="660400" cy="698500"/>
            </a:xfrm>
            <a:prstGeom prst="rect">
              <a:avLst/>
            </a:prstGeom>
          </p:spPr>
          <p:txBody>
            <a:bodyPr anchor="ctr" rtlCol="false" tIns="50800" lIns="50800" bIns="50800" rIns="50800"/>
            <a:lstStyle/>
            <a:p>
              <a:pPr algn="ctr">
                <a:lnSpc>
                  <a:spcPts val="2659"/>
                </a:lnSpc>
              </a:pPr>
            </a:p>
          </p:txBody>
        </p:sp>
      </p:grpSp>
      <p:sp>
        <p:nvSpPr>
          <p:cNvPr name="TextBox 56" id="56"/>
          <p:cNvSpPr txBox="true"/>
          <p:nvPr/>
        </p:nvSpPr>
        <p:spPr>
          <a:xfrm rot="0">
            <a:off x="9910804" y="6278095"/>
            <a:ext cx="7348496" cy="853440"/>
          </a:xfrm>
          <a:prstGeom prst="rect">
            <a:avLst/>
          </a:prstGeom>
        </p:spPr>
        <p:txBody>
          <a:bodyPr anchor="t" rtlCol="false" tIns="0" lIns="0" bIns="0" rIns="0">
            <a:spAutoFit/>
          </a:bodyPr>
          <a:lstStyle/>
          <a:p>
            <a:pPr algn="l">
              <a:lnSpc>
                <a:spcPts val="3360"/>
              </a:lnSpc>
              <a:spcBef>
                <a:spcPct val="0"/>
              </a:spcBef>
            </a:pPr>
            <a:r>
              <a:rPr lang="en-US" b="true" sz="2400">
                <a:solidFill>
                  <a:srgbClr val="000000"/>
                </a:solidFill>
                <a:latin typeface="Manjari Bold"/>
                <a:ea typeface="Manjari Bold"/>
                <a:cs typeface="Manjari Bold"/>
                <a:sym typeface="Manjari Bold"/>
              </a:rPr>
              <a:t>Rincón de la Calma: </a:t>
            </a:r>
            <a:r>
              <a:rPr lang="en-US" sz="2400">
                <a:solidFill>
                  <a:srgbClr val="000000"/>
                </a:solidFill>
                <a:latin typeface="Manjari"/>
                <a:ea typeface="Manjari"/>
                <a:cs typeface="Manjari"/>
                <a:sym typeface="Manjari"/>
              </a:rPr>
              <a:t>lugar al que pueden ir de forma voluntaria cuando perciban que están alterados.</a:t>
            </a:r>
          </a:p>
        </p:txBody>
      </p:sp>
      <p:sp>
        <p:nvSpPr>
          <p:cNvPr name="TextBox 57" id="57"/>
          <p:cNvSpPr txBox="true"/>
          <p:nvPr/>
        </p:nvSpPr>
        <p:spPr>
          <a:xfrm rot="0">
            <a:off x="10564106" y="7128510"/>
            <a:ext cx="5665304" cy="2129790"/>
          </a:xfrm>
          <a:prstGeom prst="rect">
            <a:avLst/>
          </a:prstGeom>
        </p:spPr>
        <p:txBody>
          <a:bodyPr anchor="t" rtlCol="false" tIns="0" lIns="0" bIns="0" rIns="0">
            <a:spAutoFit/>
          </a:bodyPr>
          <a:lstStyle/>
          <a:p>
            <a:pPr algn="just">
              <a:lnSpc>
                <a:spcPts val="3360"/>
              </a:lnSpc>
            </a:pPr>
            <a:r>
              <a:rPr lang="en-US" sz="2400">
                <a:solidFill>
                  <a:srgbClr val="000000"/>
                </a:solidFill>
                <a:latin typeface="Manjari"/>
                <a:ea typeface="Manjari"/>
                <a:cs typeface="Manjari"/>
                <a:sym typeface="Manjari"/>
              </a:rPr>
              <a:t>También habrá diferentes ZONAS:</a:t>
            </a:r>
          </a:p>
          <a:p>
            <a:pPr algn="just" marL="518163" indent="-259082" lvl="1">
              <a:lnSpc>
                <a:spcPts val="3360"/>
              </a:lnSpc>
              <a:buAutoNum type="arabicPeriod" startAt="1"/>
            </a:pPr>
            <a:r>
              <a:rPr lang="en-US" b="true" sz="2400">
                <a:solidFill>
                  <a:srgbClr val="000000"/>
                </a:solidFill>
                <a:latin typeface="Manjari Bold"/>
                <a:ea typeface="Manjari Bold"/>
                <a:cs typeface="Manjari Bold"/>
                <a:sym typeface="Manjari Bold"/>
              </a:rPr>
              <a:t>Asamblea.</a:t>
            </a:r>
          </a:p>
          <a:p>
            <a:pPr algn="just" marL="518163" indent="-259082" lvl="1">
              <a:lnSpc>
                <a:spcPts val="3360"/>
              </a:lnSpc>
              <a:buAutoNum type="arabicPeriod" startAt="1"/>
            </a:pPr>
            <a:r>
              <a:rPr lang="en-US" b="true" sz="2400">
                <a:solidFill>
                  <a:srgbClr val="000000"/>
                </a:solidFill>
                <a:latin typeface="Manjari Bold"/>
                <a:ea typeface="Manjari Bold"/>
                <a:cs typeface="Manjari Bold"/>
                <a:sym typeface="Manjari Bold"/>
              </a:rPr>
              <a:t>Biblioteca.</a:t>
            </a:r>
          </a:p>
          <a:p>
            <a:pPr algn="just" marL="518163" indent="-259082" lvl="1">
              <a:lnSpc>
                <a:spcPts val="3360"/>
              </a:lnSpc>
              <a:buAutoNum type="arabicPeriod" startAt="1"/>
            </a:pPr>
            <a:r>
              <a:rPr lang="en-US" b="true" sz="2400">
                <a:solidFill>
                  <a:srgbClr val="000000"/>
                </a:solidFill>
                <a:latin typeface="Manjari Bold"/>
                <a:ea typeface="Manjari Bold"/>
                <a:cs typeface="Manjari Bold"/>
                <a:sym typeface="Manjari Bold"/>
              </a:rPr>
              <a:t>Juego simbólico.</a:t>
            </a:r>
          </a:p>
          <a:p>
            <a:pPr algn="just" marL="518163" indent="-259082" lvl="1">
              <a:lnSpc>
                <a:spcPts val="3360"/>
              </a:lnSpc>
              <a:spcBef>
                <a:spcPct val="0"/>
              </a:spcBef>
              <a:buAutoNum type="arabicPeriod" startAt="1"/>
            </a:pPr>
            <a:r>
              <a:rPr lang="en-US" b="true" sz="2400">
                <a:solidFill>
                  <a:srgbClr val="000000"/>
                </a:solidFill>
                <a:latin typeface="Manjari Bold"/>
                <a:ea typeface="Manjari Bold"/>
                <a:cs typeface="Manjari Bold"/>
                <a:sym typeface="Manjari Bold"/>
              </a:rPr>
              <a:t>Construcciones.</a:t>
            </a:r>
          </a:p>
        </p:txBody>
      </p:sp>
    </p:spTree>
  </p:cSld>
  <p:clrMapOvr>
    <a:masterClrMapping/>
  </p:clrMapOvr>
</p:sld>
</file>

<file path=ppt/slides/slide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grpSp>
        <p:nvGrpSpPr>
          <p:cNvPr name="Group 2" id="2"/>
          <p:cNvGrpSpPr/>
          <p:nvPr/>
        </p:nvGrpSpPr>
        <p:grpSpPr>
          <a:xfrm rot="0">
            <a:off x="-963384" y="-222132"/>
            <a:ext cx="20212555" cy="2183143"/>
            <a:chOff x="0" y="0"/>
            <a:chExt cx="5706493" cy="616354"/>
          </a:xfrm>
        </p:grpSpPr>
        <p:sp>
          <p:nvSpPr>
            <p:cNvPr name="Freeform 3" id="3"/>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FF8BC0">
                <a:alpha val="69804"/>
              </a:srgbClr>
            </a:solidFill>
          </p:spPr>
        </p:sp>
        <p:sp>
          <p:nvSpPr>
            <p:cNvPr name="TextBox 4" id="4"/>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5" id="5"/>
          <p:cNvGrpSpPr/>
          <p:nvPr/>
        </p:nvGrpSpPr>
        <p:grpSpPr>
          <a:xfrm rot="0">
            <a:off x="-963384" y="1961011"/>
            <a:ext cx="20212555" cy="2183143"/>
            <a:chOff x="0" y="0"/>
            <a:chExt cx="5706493" cy="616354"/>
          </a:xfrm>
        </p:grpSpPr>
        <p:sp>
          <p:nvSpPr>
            <p:cNvPr name="Freeform 6" id="6"/>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FADA8F">
                <a:alpha val="69804"/>
              </a:srgbClr>
            </a:solidFill>
          </p:spPr>
        </p:sp>
        <p:sp>
          <p:nvSpPr>
            <p:cNvPr name="TextBox 7" id="7"/>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8" id="8"/>
          <p:cNvGrpSpPr/>
          <p:nvPr/>
        </p:nvGrpSpPr>
        <p:grpSpPr>
          <a:xfrm rot="0">
            <a:off x="-963384" y="4144154"/>
            <a:ext cx="20212555" cy="2183143"/>
            <a:chOff x="0" y="0"/>
            <a:chExt cx="5706493" cy="616354"/>
          </a:xfrm>
        </p:grpSpPr>
        <p:sp>
          <p:nvSpPr>
            <p:cNvPr name="Freeform 9" id="9"/>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85DAB1">
                <a:alpha val="69804"/>
              </a:srgbClr>
            </a:solidFill>
          </p:spPr>
        </p:sp>
        <p:sp>
          <p:nvSpPr>
            <p:cNvPr name="TextBox 10" id="10"/>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11" id="11"/>
          <p:cNvGrpSpPr/>
          <p:nvPr/>
        </p:nvGrpSpPr>
        <p:grpSpPr>
          <a:xfrm rot="0">
            <a:off x="-963384" y="6327297"/>
            <a:ext cx="20212555" cy="2183143"/>
            <a:chOff x="0" y="0"/>
            <a:chExt cx="5706493" cy="616354"/>
          </a:xfrm>
        </p:grpSpPr>
        <p:sp>
          <p:nvSpPr>
            <p:cNvPr name="Freeform 12" id="12"/>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48C8CB">
                <a:alpha val="69804"/>
              </a:srgbClr>
            </a:solidFill>
          </p:spPr>
        </p:sp>
        <p:sp>
          <p:nvSpPr>
            <p:cNvPr name="TextBox 13" id="13"/>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14" id="14"/>
          <p:cNvGrpSpPr/>
          <p:nvPr/>
        </p:nvGrpSpPr>
        <p:grpSpPr>
          <a:xfrm rot="0">
            <a:off x="-963384" y="8506158"/>
            <a:ext cx="20212555" cy="2183143"/>
            <a:chOff x="0" y="0"/>
            <a:chExt cx="5706493" cy="616354"/>
          </a:xfrm>
        </p:grpSpPr>
        <p:sp>
          <p:nvSpPr>
            <p:cNvPr name="Freeform 15" id="15"/>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A0A4E3">
                <a:alpha val="69804"/>
              </a:srgbClr>
            </a:solidFill>
          </p:spPr>
        </p:sp>
        <p:sp>
          <p:nvSpPr>
            <p:cNvPr name="TextBox 16" id="16"/>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17" id="17"/>
          <p:cNvGrpSpPr/>
          <p:nvPr/>
        </p:nvGrpSpPr>
        <p:grpSpPr>
          <a:xfrm rot="0">
            <a:off x="758113" y="659231"/>
            <a:ext cx="16771774" cy="8968539"/>
            <a:chOff x="0" y="0"/>
            <a:chExt cx="4417257" cy="2362084"/>
          </a:xfrm>
        </p:grpSpPr>
        <p:sp>
          <p:nvSpPr>
            <p:cNvPr name="Freeform 18" id="18"/>
            <p:cNvSpPr/>
            <p:nvPr/>
          </p:nvSpPr>
          <p:spPr>
            <a:xfrm flipH="false" flipV="false" rot="0">
              <a:off x="0" y="0"/>
              <a:ext cx="4417258" cy="2362084"/>
            </a:xfrm>
            <a:custGeom>
              <a:avLst/>
              <a:gdLst/>
              <a:ahLst/>
              <a:cxnLst/>
              <a:rect r="r" b="b" t="t" l="l"/>
              <a:pathLst>
                <a:path h="2362084" w="4417258">
                  <a:moveTo>
                    <a:pt x="23542" y="0"/>
                  </a:moveTo>
                  <a:lnTo>
                    <a:pt x="4393716" y="0"/>
                  </a:lnTo>
                  <a:cubicBezTo>
                    <a:pt x="4406717" y="0"/>
                    <a:pt x="4417258" y="10540"/>
                    <a:pt x="4417258" y="23542"/>
                  </a:cubicBezTo>
                  <a:lnTo>
                    <a:pt x="4417258" y="2338543"/>
                  </a:lnTo>
                  <a:cubicBezTo>
                    <a:pt x="4417258" y="2351544"/>
                    <a:pt x="4406717" y="2362084"/>
                    <a:pt x="4393716" y="2362084"/>
                  </a:cubicBezTo>
                  <a:lnTo>
                    <a:pt x="23542" y="2362084"/>
                  </a:lnTo>
                  <a:cubicBezTo>
                    <a:pt x="10540" y="2362084"/>
                    <a:pt x="0" y="2351544"/>
                    <a:pt x="0" y="2338543"/>
                  </a:cubicBezTo>
                  <a:lnTo>
                    <a:pt x="0" y="23542"/>
                  </a:lnTo>
                  <a:cubicBezTo>
                    <a:pt x="0" y="10540"/>
                    <a:pt x="10540" y="0"/>
                    <a:pt x="23542" y="0"/>
                  </a:cubicBezTo>
                  <a:close/>
                </a:path>
              </a:pathLst>
            </a:custGeom>
            <a:solidFill>
              <a:srgbClr val="FFFFFF"/>
            </a:solidFill>
            <a:ln w="190500" cap="rnd">
              <a:solidFill>
                <a:srgbClr val="999797"/>
              </a:solidFill>
              <a:prstDash val="solid"/>
              <a:round/>
            </a:ln>
          </p:spPr>
        </p:sp>
        <p:sp>
          <p:nvSpPr>
            <p:cNvPr name="TextBox 19" id="19"/>
            <p:cNvSpPr txBox="true"/>
            <p:nvPr/>
          </p:nvSpPr>
          <p:spPr>
            <a:xfrm>
              <a:off x="0" y="-38100"/>
              <a:ext cx="4417257" cy="2400184"/>
            </a:xfrm>
            <a:prstGeom prst="rect">
              <a:avLst/>
            </a:prstGeom>
          </p:spPr>
          <p:txBody>
            <a:bodyPr anchor="ctr" rtlCol="false" tIns="50800" lIns="50800" bIns="50800" rIns="50800"/>
            <a:lstStyle/>
            <a:p>
              <a:pPr algn="ctr">
                <a:lnSpc>
                  <a:spcPts val="2659"/>
                </a:lnSpc>
              </a:pPr>
            </a:p>
          </p:txBody>
        </p:sp>
      </p:grpSp>
      <p:sp>
        <p:nvSpPr>
          <p:cNvPr name="TextBox 20" id="20"/>
          <p:cNvSpPr txBox="true"/>
          <p:nvPr/>
        </p:nvSpPr>
        <p:spPr>
          <a:xfrm rot="0">
            <a:off x="3688842" y="700615"/>
            <a:ext cx="1019939" cy="2385763"/>
          </a:xfrm>
          <a:prstGeom prst="rect">
            <a:avLst/>
          </a:prstGeom>
        </p:spPr>
        <p:txBody>
          <a:bodyPr anchor="t" rtlCol="false" tIns="0" lIns="0" bIns="0" rIns="0">
            <a:spAutoFit/>
          </a:bodyPr>
          <a:lstStyle/>
          <a:p>
            <a:pPr algn="ctr">
              <a:lnSpc>
                <a:spcPts val="19382"/>
              </a:lnSpc>
              <a:spcBef>
                <a:spcPct val="0"/>
              </a:spcBef>
            </a:pPr>
            <a:r>
              <a:rPr lang="en-US" sz="13844">
                <a:solidFill>
                  <a:srgbClr val="ED90EC"/>
                </a:solidFill>
                <a:latin typeface="Kent"/>
                <a:ea typeface="Kent"/>
                <a:cs typeface="Kent"/>
                <a:sym typeface="Kent"/>
              </a:rPr>
              <a:t>M</a:t>
            </a:r>
          </a:p>
        </p:txBody>
      </p:sp>
      <p:sp>
        <p:nvSpPr>
          <p:cNvPr name="TextBox 21" id="21"/>
          <p:cNvSpPr txBox="true"/>
          <p:nvPr/>
        </p:nvSpPr>
        <p:spPr>
          <a:xfrm rot="0">
            <a:off x="5021852" y="704361"/>
            <a:ext cx="1185297" cy="2385763"/>
          </a:xfrm>
          <a:prstGeom prst="rect">
            <a:avLst/>
          </a:prstGeom>
        </p:spPr>
        <p:txBody>
          <a:bodyPr anchor="t" rtlCol="false" tIns="0" lIns="0" bIns="0" rIns="0">
            <a:spAutoFit/>
          </a:bodyPr>
          <a:lstStyle/>
          <a:p>
            <a:pPr algn="ctr">
              <a:lnSpc>
                <a:spcPts val="19382"/>
              </a:lnSpc>
              <a:spcBef>
                <a:spcPct val="0"/>
              </a:spcBef>
            </a:pPr>
            <a:r>
              <a:rPr lang="en-US" sz="13844">
                <a:solidFill>
                  <a:srgbClr val="C1AFFF"/>
                </a:solidFill>
                <a:latin typeface="Kent"/>
                <a:ea typeface="Kent"/>
                <a:cs typeface="Kent"/>
                <a:sym typeface="Kent"/>
              </a:rPr>
              <a:t>E</a:t>
            </a:r>
          </a:p>
        </p:txBody>
      </p:sp>
      <p:sp>
        <p:nvSpPr>
          <p:cNvPr name="TextBox 22" id="22"/>
          <p:cNvSpPr txBox="true"/>
          <p:nvPr/>
        </p:nvSpPr>
        <p:spPr>
          <a:xfrm rot="0">
            <a:off x="5944315" y="704361"/>
            <a:ext cx="1288820" cy="2385763"/>
          </a:xfrm>
          <a:prstGeom prst="rect">
            <a:avLst/>
          </a:prstGeom>
        </p:spPr>
        <p:txBody>
          <a:bodyPr anchor="t" rtlCol="false" tIns="0" lIns="0" bIns="0" rIns="0">
            <a:spAutoFit/>
          </a:bodyPr>
          <a:lstStyle/>
          <a:p>
            <a:pPr algn="ctr">
              <a:lnSpc>
                <a:spcPts val="19382"/>
              </a:lnSpc>
              <a:spcBef>
                <a:spcPct val="0"/>
              </a:spcBef>
            </a:pPr>
            <a:r>
              <a:rPr lang="en-US" sz="13844">
                <a:solidFill>
                  <a:srgbClr val="9FEAFF"/>
                </a:solidFill>
                <a:latin typeface="Kent"/>
                <a:ea typeface="Kent"/>
                <a:cs typeface="Kent"/>
                <a:sym typeface="Kent"/>
              </a:rPr>
              <a:t>T</a:t>
            </a:r>
          </a:p>
        </p:txBody>
      </p:sp>
      <p:sp>
        <p:nvSpPr>
          <p:cNvPr name="TextBox 23" id="23"/>
          <p:cNvSpPr txBox="true"/>
          <p:nvPr/>
        </p:nvSpPr>
        <p:spPr>
          <a:xfrm rot="0">
            <a:off x="7085448" y="700615"/>
            <a:ext cx="1188771" cy="2385763"/>
          </a:xfrm>
          <a:prstGeom prst="rect">
            <a:avLst/>
          </a:prstGeom>
        </p:spPr>
        <p:txBody>
          <a:bodyPr anchor="t" rtlCol="false" tIns="0" lIns="0" bIns="0" rIns="0">
            <a:spAutoFit/>
          </a:bodyPr>
          <a:lstStyle/>
          <a:p>
            <a:pPr algn="ctr">
              <a:lnSpc>
                <a:spcPts val="19382"/>
              </a:lnSpc>
              <a:spcBef>
                <a:spcPct val="0"/>
              </a:spcBef>
            </a:pPr>
            <a:r>
              <a:rPr lang="en-US" sz="13844">
                <a:solidFill>
                  <a:srgbClr val="5EDABF"/>
                </a:solidFill>
                <a:latin typeface="Kent"/>
                <a:ea typeface="Kent"/>
                <a:cs typeface="Kent"/>
                <a:sym typeface="Kent"/>
              </a:rPr>
              <a:t>O</a:t>
            </a:r>
          </a:p>
        </p:txBody>
      </p:sp>
      <p:sp>
        <p:nvSpPr>
          <p:cNvPr name="TextBox 24" id="24"/>
          <p:cNvSpPr txBox="true"/>
          <p:nvPr/>
        </p:nvSpPr>
        <p:spPr>
          <a:xfrm rot="0">
            <a:off x="8226081" y="700615"/>
            <a:ext cx="1060236" cy="2385763"/>
          </a:xfrm>
          <a:prstGeom prst="rect">
            <a:avLst/>
          </a:prstGeom>
        </p:spPr>
        <p:txBody>
          <a:bodyPr anchor="t" rtlCol="false" tIns="0" lIns="0" bIns="0" rIns="0">
            <a:spAutoFit/>
          </a:bodyPr>
          <a:lstStyle/>
          <a:p>
            <a:pPr algn="ctr">
              <a:lnSpc>
                <a:spcPts val="19382"/>
              </a:lnSpc>
              <a:spcBef>
                <a:spcPct val="0"/>
              </a:spcBef>
            </a:pPr>
            <a:r>
              <a:rPr lang="en-US" sz="13844">
                <a:solidFill>
                  <a:srgbClr val="FFD978"/>
                </a:solidFill>
                <a:latin typeface="Kent"/>
                <a:ea typeface="Kent"/>
                <a:cs typeface="Kent"/>
                <a:sym typeface="Kent"/>
              </a:rPr>
              <a:t>D</a:t>
            </a:r>
          </a:p>
        </p:txBody>
      </p:sp>
      <p:sp>
        <p:nvSpPr>
          <p:cNvPr name="TextBox 25" id="25"/>
          <p:cNvSpPr txBox="true"/>
          <p:nvPr/>
        </p:nvSpPr>
        <p:spPr>
          <a:xfrm rot="0">
            <a:off x="9438483" y="704361"/>
            <a:ext cx="1060236" cy="2385763"/>
          </a:xfrm>
          <a:prstGeom prst="rect">
            <a:avLst/>
          </a:prstGeom>
        </p:spPr>
        <p:txBody>
          <a:bodyPr anchor="t" rtlCol="false" tIns="0" lIns="0" bIns="0" rIns="0">
            <a:spAutoFit/>
          </a:bodyPr>
          <a:lstStyle/>
          <a:p>
            <a:pPr algn="ctr">
              <a:lnSpc>
                <a:spcPts val="19382"/>
              </a:lnSpc>
              <a:spcBef>
                <a:spcPct val="0"/>
              </a:spcBef>
            </a:pPr>
            <a:r>
              <a:rPr lang="en-US" sz="13844">
                <a:solidFill>
                  <a:srgbClr val="F8AF74"/>
                </a:solidFill>
                <a:latin typeface="Kent"/>
                <a:ea typeface="Kent"/>
                <a:cs typeface="Kent"/>
                <a:sym typeface="Kent"/>
              </a:rPr>
              <a:t>O</a:t>
            </a:r>
          </a:p>
        </p:txBody>
      </p:sp>
      <p:sp>
        <p:nvSpPr>
          <p:cNvPr name="TextBox 26" id="26"/>
          <p:cNvSpPr txBox="true"/>
          <p:nvPr/>
        </p:nvSpPr>
        <p:spPr>
          <a:xfrm rot="0">
            <a:off x="10457425" y="704361"/>
            <a:ext cx="1060236" cy="2385763"/>
          </a:xfrm>
          <a:prstGeom prst="rect">
            <a:avLst/>
          </a:prstGeom>
        </p:spPr>
        <p:txBody>
          <a:bodyPr anchor="t" rtlCol="false" tIns="0" lIns="0" bIns="0" rIns="0">
            <a:spAutoFit/>
          </a:bodyPr>
          <a:lstStyle/>
          <a:p>
            <a:pPr algn="ctr">
              <a:lnSpc>
                <a:spcPts val="19382"/>
              </a:lnSpc>
              <a:spcBef>
                <a:spcPct val="0"/>
              </a:spcBef>
            </a:pPr>
            <a:r>
              <a:rPr lang="en-US" sz="13844">
                <a:solidFill>
                  <a:srgbClr val="FFA6B9"/>
                </a:solidFill>
                <a:latin typeface="Kent"/>
                <a:ea typeface="Kent"/>
                <a:cs typeface="Kent"/>
                <a:sym typeface="Kent"/>
              </a:rPr>
              <a:t>L</a:t>
            </a:r>
          </a:p>
        </p:txBody>
      </p:sp>
      <p:sp>
        <p:nvSpPr>
          <p:cNvPr name="TextBox 27" id="27"/>
          <p:cNvSpPr txBox="true"/>
          <p:nvPr/>
        </p:nvSpPr>
        <p:spPr>
          <a:xfrm rot="0">
            <a:off x="11375020" y="700615"/>
            <a:ext cx="1060236" cy="2385763"/>
          </a:xfrm>
          <a:prstGeom prst="rect">
            <a:avLst/>
          </a:prstGeom>
        </p:spPr>
        <p:txBody>
          <a:bodyPr anchor="t" rtlCol="false" tIns="0" lIns="0" bIns="0" rIns="0">
            <a:spAutoFit/>
          </a:bodyPr>
          <a:lstStyle/>
          <a:p>
            <a:pPr algn="ctr">
              <a:lnSpc>
                <a:spcPts val="19382"/>
              </a:lnSpc>
              <a:spcBef>
                <a:spcPct val="0"/>
              </a:spcBef>
            </a:pPr>
            <a:r>
              <a:rPr lang="en-US" sz="13844">
                <a:solidFill>
                  <a:srgbClr val="C992E3"/>
                </a:solidFill>
                <a:latin typeface="Kent"/>
                <a:ea typeface="Kent"/>
                <a:cs typeface="Kent"/>
                <a:sym typeface="Kent"/>
              </a:rPr>
              <a:t>O</a:t>
            </a:r>
          </a:p>
        </p:txBody>
      </p:sp>
      <p:sp>
        <p:nvSpPr>
          <p:cNvPr name="TextBox 28" id="28"/>
          <p:cNvSpPr txBox="true"/>
          <p:nvPr/>
        </p:nvSpPr>
        <p:spPr>
          <a:xfrm rot="0">
            <a:off x="12435256" y="666819"/>
            <a:ext cx="1288820" cy="2385763"/>
          </a:xfrm>
          <a:prstGeom prst="rect">
            <a:avLst/>
          </a:prstGeom>
        </p:spPr>
        <p:txBody>
          <a:bodyPr anchor="t" rtlCol="false" tIns="0" lIns="0" bIns="0" rIns="0">
            <a:spAutoFit/>
          </a:bodyPr>
          <a:lstStyle/>
          <a:p>
            <a:pPr algn="ctr">
              <a:lnSpc>
                <a:spcPts val="19382"/>
              </a:lnSpc>
              <a:spcBef>
                <a:spcPct val="0"/>
              </a:spcBef>
            </a:pPr>
            <a:r>
              <a:rPr lang="en-US" sz="13844">
                <a:solidFill>
                  <a:srgbClr val="9FEAFF"/>
                </a:solidFill>
                <a:latin typeface="Kent"/>
                <a:ea typeface="Kent"/>
                <a:cs typeface="Kent"/>
                <a:sym typeface="Kent"/>
              </a:rPr>
              <a:t>G</a:t>
            </a:r>
          </a:p>
        </p:txBody>
      </p:sp>
      <p:sp>
        <p:nvSpPr>
          <p:cNvPr name="TextBox 29" id="29"/>
          <p:cNvSpPr txBox="true"/>
          <p:nvPr/>
        </p:nvSpPr>
        <p:spPr>
          <a:xfrm rot="0">
            <a:off x="13311556" y="700615"/>
            <a:ext cx="1188771" cy="2385763"/>
          </a:xfrm>
          <a:prstGeom prst="rect">
            <a:avLst/>
          </a:prstGeom>
        </p:spPr>
        <p:txBody>
          <a:bodyPr anchor="t" rtlCol="false" tIns="0" lIns="0" bIns="0" rIns="0">
            <a:spAutoFit/>
          </a:bodyPr>
          <a:lstStyle/>
          <a:p>
            <a:pPr algn="ctr">
              <a:lnSpc>
                <a:spcPts val="19382"/>
              </a:lnSpc>
              <a:spcBef>
                <a:spcPct val="0"/>
              </a:spcBef>
            </a:pPr>
            <a:r>
              <a:rPr lang="en-US" sz="13844">
                <a:solidFill>
                  <a:srgbClr val="5EDABF"/>
                </a:solidFill>
                <a:latin typeface="Kent"/>
                <a:ea typeface="Kent"/>
                <a:cs typeface="Kent"/>
                <a:sym typeface="Kent"/>
              </a:rPr>
              <a:t>Í</a:t>
            </a:r>
          </a:p>
        </p:txBody>
      </p:sp>
      <p:sp>
        <p:nvSpPr>
          <p:cNvPr name="TextBox 30" id="30"/>
          <p:cNvSpPr txBox="true"/>
          <p:nvPr/>
        </p:nvSpPr>
        <p:spPr>
          <a:xfrm rot="0">
            <a:off x="14239530" y="630017"/>
            <a:ext cx="1060236" cy="2385763"/>
          </a:xfrm>
          <a:prstGeom prst="rect">
            <a:avLst/>
          </a:prstGeom>
        </p:spPr>
        <p:txBody>
          <a:bodyPr anchor="t" rtlCol="false" tIns="0" lIns="0" bIns="0" rIns="0">
            <a:spAutoFit/>
          </a:bodyPr>
          <a:lstStyle/>
          <a:p>
            <a:pPr algn="ctr">
              <a:lnSpc>
                <a:spcPts val="19382"/>
              </a:lnSpc>
              <a:spcBef>
                <a:spcPct val="0"/>
              </a:spcBef>
            </a:pPr>
            <a:r>
              <a:rPr lang="en-US" sz="13844">
                <a:solidFill>
                  <a:srgbClr val="FFD978"/>
                </a:solidFill>
                <a:latin typeface="Kent"/>
                <a:ea typeface="Kent"/>
                <a:cs typeface="Kent"/>
                <a:sym typeface="Kent"/>
              </a:rPr>
              <a:t>A</a:t>
            </a:r>
          </a:p>
        </p:txBody>
      </p:sp>
      <p:sp>
        <p:nvSpPr>
          <p:cNvPr name="TextBox 31" id="31"/>
          <p:cNvSpPr txBox="true"/>
          <p:nvPr/>
        </p:nvSpPr>
        <p:spPr>
          <a:xfrm rot="0">
            <a:off x="1347604" y="3032974"/>
            <a:ext cx="7348496" cy="3358515"/>
          </a:xfrm>
          <a:prstGeom prst="rect">
            <a:avLst/>
          </a:prstGeom>
        </p:spPr>
        <p:txBody>
          <a:bodyPr anchor="t" rtlCol="false" tIns="0" lIns="0" bIns="0" rIns="0">
            <a:spAutoFit/>
          </a:bodyPr>
          <a:lstStyle/>
          <a:p>
            <a:pPr algn="ctr">
              <a:lnSpc>
                <a:spcPts val="3360"/>
              </a:lnSpc>
            </a:pPr>
            <a:r>
              <a:rPr lang="en-US" sz="2400">
                <a:solidFill>
                  <a:srgbClr val="000000"/>
                </a:solidFill>
                <a:latin typeface="Manjari"/>
                <a:ea typeface="Manjari"/>
                <a:cs typeface="Manjari"/>
                <a:sym typeface="Manjari"/>
              </a:rPr>
              <a:t>Utilizaremos </a:t>
            </a:r>
            <a:r>
              <a:rPr lang="en-US" sz="2400" b="true">
                <a:solidFill>
                  <a:srgbClr val="000000"/>
                </a:solidFill>
                <a:latin typeface="Manjari Bold"/>
                <a:ea typeface="Manjari Bold"/>
                <a:cs typeface="Manjari Bold"/>
                <a:sym typeface="Manjari Bold"/>
              </a:rPr>
              <a:t>METODOLOGÍAS ACTIVAS.</a:t>
            </a:r>
          </a:p>
          <a:p>
            <a:pPr algn="ctr">
              <a:lnSpc>
                <a:spcPts val="3360"/>
              </a:lnSpc>
            </a:pPr>
            <a:r>
              <a:rPr lang="en-US" sz="2400">
                <a:solidFill>
                  <a:srgbClr val="000000"/>
                </a:solidFill>
                <a:latin typeface="Manjari"/>
                <a:ea typeface="Manjari"/>
                <a:cs typeface="Manjari"/>
                <a:sym typeface="Manjari"/>
              </a:rPr>
              <a:t>En lugar de que los niños/as estén sentados escuchando la mayor parte de la jornada escolar, trabajaremos de forma práctica, manipulativa y participativa.</a:t>
            </a:r>
          </a:p>
          <a:p>
            <a:pPr algn="ctr">
              <a:lnSpc>
                <a:spcPts val="3360"/>
              </a:lnSpc>
            </a:pPr>
          </a:p>
          <a:p>
            <a:pPr algn="ctr">
              <a:lnSpc>
                <a:spcPts val="3360"/>
              </a:lnSpc>
              <a:spcBef>
                <a:spcPct val="0"/>
              </a:spcBef>
            </a:pPr>
            <a:r>
              <a:rPr lang="en-US" sz="2400">
                <a:solidFill>
                  <a:srgbClr val="000000"/>
                </a:solidFill>
                <a:latin typeface="Manjari"/>
                <a:ea typeface="Manjari"/>
                <a:cs typeface="Manjari"/>
                <a:sym typeface="Manjari"/>
              </a:rPr>
              <a:t>Así, los niños APRENDEN HACIENDO, EXPLORANDO Y EXPERIMENTANDO.</a:t>
            </a:r>
          </a:p>
        </p:txBody>
      </p:sp>
      <p:sp>
        <p:nvSpPr>
          <p:cNvPr name="TextBox 32" id="32"/>
          <p:cNvSpPr txBox="true"/>
          <p:nvPr/>
        </p:nvSpPr>
        <p:spPr>
          <a:xfrm rot="0">
            <a:off x="1407703" y="6837850"/>
            <a:ext cx="7348496" cy="1672590"/>
          </a:xfrm>
          <a:prstGeom prst="rect">
            <a:avLst/>
          </a:prstGeom>
        </p:spPr>
        <p:txBody>
          <a:bodyPr anchor="t" rtlCol="false" tIns="0" lIns="0" bIns="0" rIns="0">
            <a:spAutoFit/>
          </a:bodyPr>
          <a:lstStyle/>
          <a:p>
            <a:pPr algn="ctr">
              <a:lnSpc>
                <a:spcPts val="3360"/>
              </a:lnSpc>
              <a:spcBef>
                <a:spcPct val="0"/>
              </a:spcBef>
            </a:pPr>
            <a:r>
              <a:rPr lang="en-US" sz="2400">
                <a:solidFill>
                  <a:srgbClr val="000000"/>
                </a:solidFill>
                <a:latin typeface="Manjari"/>
                <a:ea typeface="Manjari"/>
                <a:cs typeface="Manjari"/>
                <a:sym typeface="Manjari"/>
              </a:rPr>
              <a:t>De esta forma, no solo adquirirán conocimientos si no que desarrollarán la creatividad, la autonomía la capacidad de resolver problemas y el trabajo en equipo.</a:t>
            </a:r>
          </a:p>
        </p:txBody>
      </p:sp>
      <p:sp>
        <p:nvSpPr>
          <p:cNvPr name="TextBox 33" id="33"/>
          <p:cNvSpPr txBox="true"/>
          <p:nvPr/>
        </p:nvSpPr>
        <p:spPr>
          <a:xfrm rot="0">
            <a:off x="9142894" y="2958630"/>
            <a:ext cx="7348496" cy="415290"/>
          </a:xfrm>
          <a:prstGeom prst="rect">
            <a:avLst/>
          </a:prstGeom>
        </p:spPr>
        <p:txBody>
          <a:bodyPr anchor="t" rtlCol="false" tIns="0" lIns="0" bIns="0" rIns="0">
            <a:spAutoFit/>
          </a:bodyPr>
          <a:lstStyle/>
          <a:p>
            <a:pPr algn="ctr">
              <a:lnSpc>
                <a:spcPts val="3360"/>
              </a:lnSpc>
              <a:spcBef>
                <a:spcPct val="0"/>
              </a:spcBef>
            </a:pPr>
            <a:r>
              <a:rPr lang="en-US" sz="2400">
                <a:solidFill>
                  <a:srgbClr val="000000"/>
                </a:solidFill>
                <a:latin typeface="Manjari"/>
                <a:ea typeface="Manjari"/>
                <a:cs typeface="Manjari"/>
                <a:sym typeface="Manjari"/>
              </a:rPr>
              <a:t>Las METODOLOGÍAS ACTIVAS que utilizaremos son:</a:t>
            </a:r>
          </a:p>
        </p:txBody>
      </p:sp>
      <p:grpSp>
        <p:nvGrpSpPr>
          <p:cNvPr name="Group 34" id="34"/>
          <p:cNvGrpSpPr/>
          <p:nvPr/>
        </p:nvGrpSpPr>
        <p:grpSpPr>
          <a:xfrm rot="0">
            <a:off x="9286317" y="3612254"/>
            <a:ext cx="351970" cy="293565"/>
            <a:chOff x="0" y="0"/>
            <a:chExt cx="974506" cy="812800"/>
          </a:xfrm>
        </p:grpSpPr>
        <p:sp>
          <p:nvSpPr>
            <p:cNvPr name="Freeform 35" id="35"/>
            <p:cNvSpPr/>
            <p:nvPr/>
          </p:nvSpPr>
          <p:spPr>
            <a:xfrm flipH="false" flipV="false" rot="0">
              <a:off x="0" y="0"/>
              <a:ext cx="974506" cy="812800"/>
            </a:xfrm>
            <a:custGeom>
              <a:avLst/>
              <a:gdLst/>
              <a:ahLst/>
              <a:cxnLst/>
              <a:rect r="r" b="b" t="t" l="l"/>
              <a:pathLst>
                <a:path h="812800" w="974506">
                  <a:moveTo>
                    <a:pt x="487253" y="0"/>
                  </a:moveTo>
                  <a:cubicBezTo>
                    <a:pt x="218151" y="0"/>
                    <a:pt x="0" y="181951"/>
                    <a:pt x="0" y="406400"/>
                  </a:cubicBezTo>
                  <a:cubicBezTo>
                    <a:pt x="0" y="630849"/>
                    <a:pt x="218151" y="812800"/>
                    <a:pt x="487253" y="812800"/>
                  </a:cubicBezTo>
                  <a:cubicBezTo>
                    <a:pt x="756356" y="812800"/>
                    <a:pt x="974506" y="630849"/>
                    <a:pt x="974506" y="406400"/>
                  </a:cubicBezTo>
                  <a:cubicBezTo>
                    <a:pt x="974506" y="181951"/>
                    <a:pt x="756356" y="0"/>
                    <a:pt x="487253" y="0"/>
                  </a:cubicBezTo>
                  <a:close/>
                </a:path>
              </a:pathLst>
            </a:custGeom>
            <a:solidFill>
              <a:srgbClr val="ED90EC"/>
            </a:solidFill>
          </p:spPr>
        </p:sp>
        <p:sp>
          <p:nvSpPr>
            <p:cNvPr name="TextBox 36" id="36"/>
            <p:cNvSpPr txBox="true"/>
            <p:nvPr/>
          </p:nvSpPr>
          <p:spPr>
            <a:xfrm>
              <a:off x="91360" y="38100"/>
              <a:ext cx="791786" cy="698500"/>
            </a:xfrm>
            <a:prstGeom prst="rect">
              <a:avLst/>
            </a:prstGeom>
          </p:spPr>
          <p:txBody>
            <a:bodyPr anchor="ctr" rtlCol="false" tIns="50800" lIns="50800" bIns="50800" rIns="50800"/>
            <a:lstStyle/>
            <a:p>
              <a:pPr algn="ctr">
                <a:lnSpc>
                  <a:spcPts val="2659"/>
                </a:lnSpc>
              </a:pPr>
            </a:p>
          </p:txBody>
        </p:sp>
      </p:grpSp>
      <p:sp>
        <p:nvSpPr>
          <p:cNvPr name="TextBox 37" id="37"/>
          <p:cNvSpPr txBox="true"/>
          <p:nvPr/>
        </p:nvSpPr>
        <p:spPr>
          <a:xfrm rot="0">
            <a:off x="9721925" y="3522817"/>
            <a:ext cx="7348496" cy="1691640"/>
          </a:xfrm>
          <a:prstGeom prst="rect">
            <a:avLst/>
          </a:prstGeom>
        </p:spPr>
        <p:txBody>
          <a:bodyPr anchor="t" rtlCol="false" tIns="0" lIns="0" bIns="0" rIns="0">
            <a:spAutoFit/>
          </a:bodyPr>
          <a:lstStyle/>
          <a:p>
            <a:pPr algn="l">
              <a:lnSpc>
                <a:spcPts val="3360"/>
              </a:lnSpc>
              <a:spcBef>
                <a:spcPct val="0"/>
              </a:spcBef>
            </a:pPr>
            <a:r>
              <a:rPr lang="en-US" b="true" sz="2400">
                <a:solidFill>
                  <a:srgbClr val="000000"/>
                </a:solidFill>
                <a:latin typeface="Manjari Bold"/>
                <a:ea typeface="Manjari Bold"/>
                <a:cs typeface="Manjari Bold"/>
                <a:sym typeface="Manjari Bold"/>
              </a:rPr>
              <a:t>Aprendizaje Basado en Proyectos:</a:t>
            </a:r>
            <a:r>
              <a:rPr lang="en-US" sz="2400">
                <a:solidFill>
                  <a:srgbClr val="000000"/>
                </a:solidFill>
                <a:latin typeface="Manjari"/>
                <a:ea typeface="Manjari"/>
                <a:cs typeface="Manjari"/>
                <a:sym typeface="Manjari"/>
              </a:rPr>
              <a:t> los niños/as tendrán que investigar sobre el proyecto que estemos trabajando. Traerán al cole su presentación final para exponérsela a sus compañeros.</a:t>
            </a:r>
          </a:p>
        </p:txBody>
      </p:sp>
      <p:grpSp>
        <p:nvGrpSpPr>
          <p:cNvPr name="Group 38" id="38"/>
          <p:cNvGrpSpPr/>
          <p:nvPr/>
        </p:nvGrpSpPr>
        <p:grpSpPr>
          <a:xfrm rot="0">
            <a:off x="9286317" y="5791979"/>
            <a:ext cx="351970" cy="293565"/>
            <a:chOff x="0" y="0"/>
            <a:chExt cx="974506" cy="812800"/>
          </a:xfrm>
        </p:grpSpPr>
        <p:sp>
          <p:nvSpPr>
            <p:cNvPr name="Freeform 39" id="39"/>
            <p:cNvSpPr/>
            <p:nvPr/>
          </p:nvSpPr>
          <p:spPr>
            <a:xfrm flipH="false" flipV="false" rot="0">
              <a:off x="0" y="0"/>
              <a:ext cx="974506" cy="812800"/>
            </a:xfrm>
            <a:custGeom>
              <a:avLst/>
              <a:gdLst/>
              <a:ahLst/>
              <a:cxnLst/>
              <a:rect r="r" b="b" t="t" l="l"/>
              <a:pathLst>
                <a:path h="812800" w="974506">
                  <a:moveTo>
                    <a:pt x="487253" y="0"/>
                  </a:moveTo>
                  <a:cubicBezTo>
                    <a:pt x="218151" y="0"/>
                    <a:pt x="0" y="181951"/>
                    <a:pt x="0" y="406400"/>
                  </a:cubicBezTo>
                  <a:cubicBezTo>
                    <a:pt x="0" y="630849"/>
                    <a:pt x="218151" y="812800"/>
                    <a:pt x="487253" y="812800"/>
                  </a:cubicBezTo>
                  <a:cubicBezTo>
                    <a:pt x="756356" y="812800"/>
                    <a:pt x="974506" y="630849"/>
                    <a:pt x="974506" y="406400"/>
                  </a:cubicBezTo>
                  <a:cubicBezTo>
                    <a:pt x="974506" y="181951"/>
                    <a:pt x="756356" y="0"/>
                    <a:pt x="487253" y="0"/>
                  </a:cubicBezTo>
                  <a:close/>
                </a:path>
              </a:pathLst>
            </a:custGeom>
            <a:solidFill>
              <a:srgbClr val="C1AFFF"/>
            </a:solidFill>
          </p:spPr>
        </p:sp>
        <p:sp>
          <p:nvSpPr>
            <p:cNvPr name="TextBox 40" id="40"/>
            <p:cNvSpPr txBox="true"/>
            <p:nvPr/>
          </p:nvSpPr>
          <p:spPr>
            <a:xfrm>
              <a:off x="91360" y="38100"/>
              <a:ext cx="791786" cy="698500"/>
            </a:xfrm>
            <a:prstGeom prst="rect">
              <a:avLst/>
            </a:prstGeom>
          </p:spPr>
          <p:txBody>
            <a:bodyPr anchor="ctr" rtlCol="false" tIns="50800" lIns="50800" bIns="50800" rIns="50800"/>
            <a:lstStyle/>
            <a:p>
              <a:pPr algn="ctr">
                <a:lnSpc>
                  <a:spcPts val="2659"/>
                </a:lnSpc>
              </a:pPr>
            </a:p>
          </p:txBody>
        </p:sp>
      </p:grpSp>
      <p:sp>
        <p:nvSpPr>
          <p:cNvPr name="TextBox 41" id="41"/>
          <p:cNvSpPr txBox="true"/>
          <p:nvPr/>
        </p:nvSpPr>
        <p:spPr>
          <a:xfrm rot="0">
            <a:off x="9721925" y="5734829"/>
            <a:ext cx="7348496" cy="2948940"/>
          </a:xfrm>
          <a:prstGeom prst="rect">
            <a:avLst/>
          </a:prstGeom>
        </p:spPr>
        <p:txBody>
          <a:bodyPr anchor="t" rtlCol="false" tIns="0" lIns="0" bIns="0" rIns="0">
            <a:spAutoFit/>
          </a:bodyPr>
          <a:lstStyle/>
          <a:p>
            <a:pPr algn="l">
              <a:lnSpc>
                <a:spcPts val="3360"/>
              </a:lnSpc>
              <a:spcBef>
                <a:spcPct val="0"/>
              </a:spcBef>
            </a:pPr>
            <a:r>
              <a:rPr lang="en-US" b="true" sz="2400">
                <a:solidFill>
                  <a:srgbClr val="000000"/>
                </a:solidFill>
                <a:latin typeface="Manjari Bold"/>
                <a:ea typeface="Manjari Bold"/>
                <a:cs typeface="Manjari Bold"/>
                <a:sym typeface="Manjari Bold"/>
              </a:rPr>
              <a:t>Trabajo por Rincones:</a:t>
            </a:r>
            <a:r>
              <a:rPr lang="en-US" sz="2400">
                <a:solidFill>
                  <a:srgbClr val="000000"/>
                </a:solidFill>
                <a:latin typeface="Manjari"/>
                <a:ea typeface="Manjari"/>
                <a:cs typeface="Manjari"/>
                <a:sym typeface="Manjari"/>
              </a:rPr>
              <a:t> Empezaremos con esta metodología a finales del segundo trimestre o comienzo del tercero. Les presentaremos una actividad para cada rincón y ellos elegirán a qué rincón quieren ir (con la condición de que cuando llegue el viernes todos tienen que haber pasado por todos los rincones).</a:t>
            </a:r>
          </a:p>
        </p:txBody>
      </p:sp>
    </p:spTree>
  </p:cSld>
  <p:clrMapOvr>
    <a:masterClrMapping/>
  </p:clrMapOvr>
</p:sld>
</file>

<file path=ppt/slides/slide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grpSp>
        <p:nvGrpSpPr>
          <p:cNvPr name="Group 2" id="2"/>
          <p:cNvGrpSpPr/>
          <p:nvPr/>
        </p:nvGrpSpPr>
        <p:grpSpPr>
          <a:xfrm rot="0">
            <a:off x="-963384" y="-222132"/>
            <a:ext cx="20212555" cy="2183143"/>
            <a:chOff x="0" y="0"/>
            <a:chExt cx="5706493" cy="616354"/>
          </a:xfrm>
        </p:grpSpPr>
        <p:sp>
          <p:nvSpPr>
            <p:cNvPr name="Freeform 3" id="3"/>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FF8BC0">
                <a:alpha val="69804"/>
              </a:srgbClr>
            </a:solidFill>
          </p:spPr>
        </p:sp>
        <p:sp>
          <p:nvSpPr>
            <p:cNvPr name="TextBox 4" id="4"/>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5" id="5"/>
          <p:cNvGrpSpPr/>
          <p:nvPr/>
        </p:nvGrpSpPr>
        <p:grpSpPr>
          <a:xfrm rot="0">
            <a:off x="-963384" y="1961011"/>
            <a:ext cx="20212555" cy="2183143"/>
            <a:chOff x="0" y="0"/>
            <a:chExt cx="5706493" cy="616354"/>
          </a:xfrm>
        </p:grpSpPr>
        <p:sp>
          <p:nvSpPr>
            <p:cNvPr name="Freeform 6" id="6"/>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FADA8F">
                <a:alpha val="69804"/>
              </a:srgbClr>
            </a:solidFill>
          </p:spPr>
        </p:sp>
        <p:sp>
          <p:nvSpPr>
            <p:cNvPr name="TextBox 7" id="7"/>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8" id="8"/>
          <p:cNvGrpSpPr/>
          <p:nvPr/>
        </p:nvGrpSpPr>
        <p:grpSpPr>
          <a:xfrm rot="0">
            <a:off x="-963384" y="4144154"/>
            <a:ext cx="20212555" cy="2183143"/>
            <a:chOff x="0" y="0"/>
            <a:chExt cx="5706493" cy="616354"/>
          </a:xfrm>
        </p:grpSpPr>
        <p:sp>
          <p:nvSpPr>
            <p:cNvPr name="Freeform 9" id="9"/>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85DAB1">
                <a:alpha val="69804"/>
              </a:srgbClr>
            </a:solidFill>
          </p:spPr>
        </p:sp>
        <p:sp>
          <p:nvSpPr>
            <p:cNvPr name="TextBox 10" id="10"/>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11" id="11"/>
          <p:cNvGrpSpPr/>
          <p:nvPr/>
        </p:nvGrpSpPr>
        <p:grpSpPr>
          <a:xfrm rot="0">
            <a:off x="-963384" y="6327297"/>
            <a:ext cx="20212555" cy="2183143"/>
            <a:chOff x="0" y="0"/>
            <a:chExt cx="5706493" cy="616354"/>
          </a:xfrm>
        </p:grpSpPr>
        <p:sp>
          <p:nvSpPr>
            <p:cNvPr name="Freeform 12" id="12"/>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48C8CB">
                <a:alpha val="69804"/>
              </a:srgbClr>
            </a:solidFill>
          </p:spPr>
        </p:sp>
        <p:sp>
          <p:nvSpPr>
            <p:cNvPr name="TextBox 13" id="13"/>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14" id="14"/>
          <p:cNvGrpSpPr/>
          <p:nvPr/>
        </p:nvGrpSpPr>
        <p:grpSpPr>
          <a:xfrm rot="0">
            <a:off x="-963384" y="8506158"/>
            <a:ext cx="20212555" cy="2183143"/>
            <a:chOff x="0" y="0"/>
            <a:chExt cx="5706493" cy="616354"/>
          </a:xfrm>
        </p:grpSpPr>
        <p:sp>
          <p:nvSpPr>
            <p:cNvPr name="Freeform 15" id="15"/>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A0A4E3">
                <a:alpha val="69804"/>
              </a:srgbClr>
            </a:solidFill>
          </p:spPr>
        </p:sp>
        <p:sp>
          <p:nvSpPr>
            <p:cNvPr name="TextBox 16" id="16"/>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17" id="17"/>
          <p:cNvGrpSpPr/>
          <p:nvPr/>
        </p:nvGrpSpPr>
        <p:grpSpPr>
          <a:xfrm rot="0">
            <a:off x="758113" y="659231"/>
            <a:ext cx="16771774" cy="8968539"/>
            <a:chOff x="0" y="0"/>
            <a:chExt cx="4417257" cy="2362084"/>
          </a:xfrm>
        </p:grpSpPr>
        <p:sp>
          <p:nvSpPr>
            <p:cNvPr name="Freeform 18" id="18"/>
            <p:cNvSpPr/>
            <p:nvPr/>
          </p:nvSpPr>
          <p:spPr>
            <a:xfrm flipH="false" flipV="false" rot="0">
              <a:off x="0" y="0"/>
              <a:ext cx="4417258" cy="2362084"/>
            </a:xfrm>
            <a:custGeom>
              <a:avLst/>
              <a:gdLst/>
              <a:ahLst/>
              <a:cxnLst/>
              <a:rect r="r" b="b" t="t" l="l"/>
              <a:pathLst>
                <a:path h="2362084" w="4417258">
                  <a:moveTo>
                    <a:pt x="23542" y="0"/>
                  </a:moveTo>
                  <a:lnTo>
                    <a:pt x="4393716" y="0"/>
                  </a:lnTo>
                  <a:cubicBezTo>
                    <a:pt x="4406717" y="0"/>
                    <a:pt x="4417258" y="10540"/>
                    <a:pt x="4417258" y="23542"/>
                  </a:cubicBezTo>
                  <a:lnTo>
                    <a:pt x="4417258" y="2338543"/>
                  </a:lnTo>
                  <a:cubicBezTo>
                    <a:pt x="4417258" y="2351544"/>
                    <a:pt x="4406717" y="2362084"/>
                    <a:pt x="4393716" y="2362084"/>
                  </a:cubicBezTo>
                  <a:lnTo>
                    <a:pt x="23542" y="2362084"/>
                  </a:lnTo>
                  <a:cubicBezTo>
                    <a:pt x="10540" y="2362084"/>
                    <a:pt x="0" y="2351544"/>
                    <a:pt x="0" y="2338543"/>
                  </a:cubicBezTo>
                  <a:lnTo>
                    <a:pt x="0" y="23542"/>
                  </a:lnTo>
                  <a:cubicBezTo>
                    <a:pt x="0" y="10540"/>
                    <a:pt x="10540" y="0"/>
                    <a:pt x="23542" y="0"/>
                  </a:cubicBezTo>
                  <a:close/>
                </a:path>
              </a:pathLst>
            </a:custGeom>
            <a:solidFill>
              <a:srgbClr val="FFFFFF"/>
            </a:solidFill>
            <a:ln w="190500" cap="rnd">
              <a:solidFill>
                <a:srgbClr val="999797"/>
              </a:solidFill>
              <a:prstDash val="solid"/>
              <a:round/>
            </a:ln>
          </p:spPr>
        </p:sp>
        <p:sp>
          <p:nvSpPr>
            <p:cNvPr name="TextBox 19" id="19"/>
            <p:cNvSpPr txBox="true"/>
            <p:nvPr/>
          </p:nvSpPr>
          <p:spPr>
            <a:xfrm>
              <a:off x="0" y="-38100"/>
              <a:ext cx="4417257" cy="2400184"/>
            </a:xfrm>
            <a:prstGeom prst="rect">
              <a:avLst/>
            </a:prstGeom>
          </p:spPr>
          <p:txBody>
            <a:bodyPr anchor="ctr" rtlCol="false" tIns="50800" lIns="50800" bIns="50800" rIns="50800"/>
            <a:lstStyle/>
            <a:p>
              <a:pPr algn="ctr">
                <a:lnSpc>
                  <a:spcPts val="2659"/>
                </a:lnSpc>
              </a:pPr>
            </a:p>
          </p:txBody>
        </p:sp>
      </p:grpSp>
      <p:sp>
        <p:nvSpPr>
          <p:cNvPr name="TextBox 20" id="20"/>
          <p:cNvSpPr txBox="true"/>
          <p:nvPr/>
        </p:nvSpPr>
        <p:spPr>
          <a:xfrm rot="0">
            <a:off x="3688842" y="700615"/>
            <a:ext cx="1019939" cy="2385763"/>
          </a:xfrm>
          <a:prstGeom prst="rect">
            <a:avLst/>
          </a:prstGeom>
        </p:spPr>
        <p:txBody>
          <a:bodyPr anchor="t" rtlCol="false" tIns="0" lIns="0" bIns="0" rIns="0">
            <a:spAutoFit/>
          </a:bodyPr>
          <a:lstStyle/>
          <a:p>
            <a:pPr algn="ctr">
              <a:lnSpc>
                <a:spcPts val="19382"/>
              </a:lnSpc>
              <a:spcBef>
                <a:spcPct val="0"/>
              </a:spcBef>
            </a:pPr>
            <a:r>
              <a:rPr lang="en-US" sz="13844">
                <a:solidFill>
                  <a:srgbClr val="ED90EC"/>
                </a:solidFill>
                <a:latin typeface="Kent"/>
                <a:ea typeface="Kent"/>
                <a:cs typeface="Kent"/>
                <a:sym typeface="Kent"/>
              </a:rPr>
              <a:t>M</a:t>
            </a:r>
          </a:p>
        </p:txBody>
      </p:sp>
      <p:sp>
        <p:nvSpPr>
          <p:cNvPr name="TextBox 21" id="21"/>
          <p:cNvSpPr txBox="true"/>
          <p:nvPr/>
        </p:nvSpPr>
        <p:spPr>
          <a:xfrm rot="0">
            <a:off x="5021852" y="704361"/>
            <a:ext cx="1185297" cy="2385763"/>
          </a:xfrm>
          <a:prstGeom prst="rect">
            <a:avLst/>
          </a:prstGeom>
        </p:spPr>
        <p:txBody>
          <a:bodyPr anchor="t" rtlCol="false" tIns="0" lIns="0" bIns="0" rIns="0">
            <a:spAutoFit/>
          </a:bodyPr>
          <a:lstStyle/>
          <a:p>
            <a:pPr algn="ctr">
              <a:lnSpc>
                <a:spcPts val="19382"/>
              </a:lnSpc>
              <a:spcBef>
                <a:spcPct val="0"/>
              </a:spcBef>
            </a:pPr>
            <a:r>
              <a:rPr lang="en-US" sz="13844">
                <a:solidFill>
                  <a:srgbClr val="C1AFFF"/>
                </a:solidFill>
                <a:latin typeface="Kent"/>
                <a:ea typeface="Kent"/>
                <a:cs typeface="Kent"/>
                <a:sym typeface="Kent"/>
              </a:rPr>
              <a:t>E</a:t>
            </a:r>
          </a:p>
        </p:txBody>
      </p:sp>
      <p:sp>
        <p:nvSpPr>
          <p:cNvPr name="TextBox 22" id="22"/>
          <p:cNvSpPr txBox="true"/>
          <p:nvPr/>
        </p:nvSpPr>
        <p:spPr>
          <a:xfrm rot="0">
            <a:off x="5944315" y="704361"/>
            <a:ext cx="1288820" cy="2385763"/>
          </a:xfrm>
          <a:prstGeom prst="rect">
            <a:avLst/>
          </a:prstGeom>
        </p:spPr>
        <p:txBody>
          <a:bodyPr anchor="t" rtlCol="false" tIns="0" lIns="0" bIns="0" rIns="0">
            <a:spAutoFit/>
          </a:bodyPr>
          <a:lstStyle/>
          <a:p>
            <a:pPr algn="ctr">
              <a:lnSpc>
                <a:spcPts val="19382"/>
              </a:lnSpc>
              <a:spcBef>
                <a:spcPct val="0"/>
              </a:spcBef>
            </a:pPr>
            <a:r>
              <a:rPr lang="en-US" sz="13844">
                <a:solidFill>
                  <a:srgbClr val="9FEAFF"/>
                </a:solidFill>
                <a:latin typeface="Kent"/>
                <a:ea typeface="Kent"/>
                <a:cs typeface="Kent"/>
                <a:sym typeface="Kent"/>
              </a:rPr>
              <a:t>T</a:t>
            </a:r>
          </a:p>
        </p:txBody>
      </p:sp>
      <p:sp>
        <p:nvSpPr>
          <p:cNvPr name="TextBox 23" id="23"/>
          <p:cNvSpPr txBox="true"/>
          <p:nvPr/>
        </p:nvSpPr>
        <p:spPr>
          <a:xfrm rot="0">
            <a:off x="7085448" y="700615"/>
            <a:ext cx="1188771" cy="2385763"/>
          </a:xfrm>
          <a:prstGeom prst="rect">
            <a:avLst/>
          </a:prstGeom>
        </p:spPr>
        <p:txBody>
          <a:bodyPr anchor="t" rtlCol="false" tIns="0" lIns="0" bIns="0" rIns="0">
            <a:spAutoFit/>
          </a:bodyPr>
          <a:lstStyle/>
          <a:p>
            <a:pPr algn="ctr">
              <a:lnSpc>
                <a:spcPts val="19382"/>
              </a:lnSpc>
              <a:spcBef>
                <a:spcPct val="0"/>
              </a:spcBef>
            </a:pPr>
            <a:r>
              <a:rPr lang="en-US" sz="13844">
                <a:solidFill>
                  <a:srgbClr val="5EDABF"/>
                </a:solidFill>
                <a:latin typeface="Kent"/>
                <a:ea typeface="Kent"/>
                <a:cs typeface="Kent"/>
                <a:sym typeface="Kent"/>
              </a:rPr>
              <a:t>O</a:t>
            </a:r>
          </a:p>
        </p:txBody>
      </p:sp>
      <p:sp>
        <p:nvSpPr>
          <p:cNvPr name="TextBox 24" id="24"/>
          <p:cNvSpPr txBox="true"/>
          <p:nvPr/>
        </p:nvSpPr>
        <p:spPr>
          <a:xfrm rot="0">
            <a:off x="8226081" y="700615"/>
            <a:ext cx="1060236" cy="2385763"/>
          </a:xfrm>
          <a:prstGeom prst="rect">
            <a:avLst/>
          </a:prstGeom>
        </p:spPr>
        <p:txBody>
          <a:bodyPr anchor="t" rtlCol="false" tIns="0" lIns="0" bIns="0" rIns="0">
            <a:spAutoFit/>
          </a:bodyPr>
          <a:lstStyle/>
          <a:p>
            <a:pPr algn="ctr">
              <a:lnSpc>
                <a:spcPts val="19382"/>
              </a:lnSpc>
              <a:spcBef>
                <a:spcPct val="0"/>
              </a:spcBef>
            </a:pPr>
            <a:r>
              <a:rPr lang="en-US" sz="13844">
                <a:solidFill>
                  <a:srgbClr val="FFD978"/>
                </a:solidFill>
                <a:latin typeface="Kent"/>
                <a:ea typeface="Kent"/>
                <a:cs typeface="Kent"/>
                <a:sym typeface="Kent"/>
              </a:rPr>
              <a:t>D</a:t>
            </a:r>
          </a:p>
        </p:txBody>
      </p:sp>
      <p:sp>
        <p:nvSpPr>
          <p:cNvPr name="TextBox 25" id="25"/>
          <p:cNvSpPr txBox="true"/>
          <p:nvPr/>
        </p:nvSpPr>
        <p:spPr>
          <a:xfrm rot="0">
            <a:off x="9438483" y="704361"/>
            <a:ext cx="1060236" cy="2385763"/>
          </a:xfrm>
          <a:prstGeom prst="rect">
            <a:avLst/>
          </a:prstGeom>
        </p:spPr>
        <p:txBody>
          <a:bodyPr anchor="t" rtlCol="false" tIns="0" lIns="0" bIns="0" rIns="0">
            <a:spAutoFit/>
          </a:bodyPr>
          <a:lstStyle/>
          <a:p>
            <a:pPr algn="ctr">
              <a:lnSpc>
                <a:spcPts val="19382"/>
              </a:lnSpc>
              <a:spcBef>
                <a:spcPct val="0"/>
              </a:spcBef>
            </a:pPr>
            <a:r>
              <a:rPr lang="en-US" sz="13844">
                <a:solidFill>
                  <a:srgbClr val="F8AF74"/>
                </a:solidFill>
                <a:latin typeface="Kent"/>
                <a:ea typeface="Kent"/>
                <a:cs typeface="Kent"/>
                <a:sym typeface="Kent"/>
              </a:rPr>
              <a:t>O</a:t>
            </a:r>
          </a:p>
        </p:txBody>
      </p:sp>
      <p:sp>
        <p:nvSpPr>
          <p:cNvPr name="TextBox 26" id="26"/>
          <p:cNvSpPr txBox="true"/>
          <p:nvPr/>
        </p:nvSpPr>
        <p:spPr>
          <a:xfrm rot="0">
            <a:off x="10457425" y="704361"/>
            <a:ext cx="1060236" cy="2385763"/>
          </a:xfrm>
          <a:prstGeom prst="rect">
            <a:avLst/>
          </a:prstGeom>
        </p:spPr>
        <p:txBody>
          <a:bodyPr anchor="t" rtlCol="false" tIns="0" lIns="0" bIns="0" rIns="0">
            <a:spAutoFit/>
          </a:bodyPr>
          <a:lstStyle/>
          <a:p>
            <a:pPr algn="ctr">
              <a:lnSpc>
                <a:spcPts val="19382"/>
              </a:lnSpc>
              <a:spcBef>
                <a:spcPct val="0"/>
              </a:spcBef>
            </a:pPr>
            <a:r>
              <a:rPr lang="en-US" sz="13844">
                <a:solidFill>
                  <a:srgbClr val="FFA6B9"/>
                </a:solidFill>
                <a:latin typeface="Kent"/>
                <a:ea typeface="Kent"/>
                <a:cs typeface="Kent"/>
                <a:sym typeface="Kent"/>
              </a:rPr>
              <a:t>L</a:t>
            </a:r>
          </a:p>
        </p:txBody>
      </p:sp>
      <p:sp>
        <p:nvSpPr>
          <p:cNvPr name="TextBox 27" id="27"/>
          <p:cNvSpPr txBox="true"/>
          <p:nvPr/>
        </p:nvSpPr>
        <p:spPr>
          <a:xfrm rot="0">
            <a:off x="11375020" y="700615"/>
            <a:ext cx="1060236" cy="2385763"/>
          </a:xfrm>
          <a:prstGeom prst="rect">
            <a:avLst/>
          </a:prstGeom>
        </p:spPr>
        <p:txBody>
          <a:bodyPr anchor="t" rtlCol="false" tIns="0" lIns="0" bIns="0" rIns="0">
            <a:spAutoFit/>
          </a:bodyPr>
          <a:lstStyle/>
          <a:p>
            <a:pPr algn="ctr">
              <a:lnSpc>
                <a:spcPts val="19382"/>
              </a:lnSpc>
              <a:spcBef>
                <a:spcPct val="0"/>
              </a:spcBef>
            </a:pPr>
            <a:r>
              <a:rPr lang="en-US" sz="13844">
                <a:solidFill>
                  <a:srgbClr val="C992E3"/>
                </a:solidFill>
                <a:latin typeface="Kent"/>
                <a:ea typeface="Kent"/>
                <a:cs typeface="Kent"/>
                <a:sym typeface="Kent"/>
              </a:rPr>
              <a:t>O</a:t>
            </a:r>
          </a:p>
        </p:txBody>
      </p:sp>
      <p:sp>
        <p:nvSpPr>
          <p:cNvPr name="TextBox 28" id="28"/>
          <p:cNvSpPr txBox="true"/>
          <p:nvPr/>
        </p:nvSpPr>
        <p:spPr>
          <a:xfrm rot="0">
            <a:off x="12435256" y="666819"/>
            <a:ext cx="1288820" cy="2385763"/>
          </a:xfrm>
          <a:prstGeom prst="rect">
            <a:avLst/>
          </a:prstGeom>
        </p:spPr>
        <p:txBody>
          <a:bodyPr anchor="t" rtlCol="false" tIns="0" lIns="0" bIns="0" rIns="0">
            <a:spAutoFit/>
          </a:bodyPr>
          <a:lstStyle/>
          <a:p>
            <a:pPr algn="ctr">
              <a:lnSpc>
                <a:spcPts val="19382"/>
              </a:lnSpc>
              <a:spcBef>
                <a:spcPct val="0"/>
              </a:spcBef>
            </a:pPr>
            <a:r>
              <a:rPr lang="en-US" sz="13844">
                <a:solidFill>
                  <a:srgbClr val="9FEAFF"/>
                </a:solidFill>
                <a:latin typeface="Kent"/>
                <a:ea typeface="Kent"/>
                <a:cs typeface="Kent"/>
                <a:sym typeface="Kent"/>
              </a:rPr>
              <a:t>G</a:t>
            </a:r>
          </a:p>
        </p:txBody>
      </p:sp>
      <p:sp>
        <p:nvSpPr>
          <p:cNvPr name="TextBox 29" id="29"/>
          <p:cNvSpPr txBox="true"/>
          <p:nvPr/>
        </p:nvSpPr>
        <p:spPr>
          <a:xfrm rot="0">
            <a:off x="13311556" y="700615"/>
            <a:ext cx="1188771" cy="2385763"/>
          </a:xfrm>
          <a:prstGeom prst="rect">
            <a:avLst/>
          </a:prstGeom>
        </p:spPr>
        <p:txBody>
          <a:bodyPr anchor="t" rtlCol="false" tIns="0" lIns="0" bIns="0" rIns="0">
            <a:spAutoFit/>
          </a:bodyPr>
          <a:lstStyle/>
          <a:p>
            <a:pPr algn="ctr">
              <a:lnSpc>
                <a:spcPts val="19382"/>
              </a:lnSpc>
              <a:spcBef>
                <a:spcPct val="0"/>
              </a:spcBef>
            </a:pPr>
            <a:r>
              <a:rPr lang="en-US" sz="13844">
                <a:solidFill>
                  <a:srgbClr val="5EDABF"/>
                </a:solidFill>
                <a:latin typeface="Kent"/>
                <a:ea typeface="Kent"/>
                <a:cs typeface="Kent"/>
                <a:sym typeface="Kent"/>
              </a:rPr>
              <a:t>Í</a:t>
            </a:r>
          </a:p>
        </p:txBody>
      </p:sp>
      <p:sp>
        <p:nvSpPr>
          <p:cNvPr name="TextBox 30" id="30"/>
          <p:cNvSpPr txBox="true"/>
          <p:nvPr/>
        </p:nvSpPr>
        <p:spPr>
          <a:xfrm rot="0">
            <a:off x="14239530" y="630017"/>
            <a:ext cx="1060236" cy="2385763"/>
          </a:xfrm>
          <a:prstGeom prst="rect">
            <a:avLst/>
          </a:prstGeom>
        </p:spPr>
        <p:txBody>
          <a:bodyPr anchor="t" rtlCol="false" tIns="0" lIns="0" bIns="0" rIns="0">
            <a:spAutoFit/>
          </a:bodyPr>
          <a:lstStyle/>
          <a:p>
            <a:pPr algn="ctr">
              <a:lnSpc>
                <a:spcPts val="19382"/>
              </a:lnSpc>
              <a:spcBef>
                <a:spcPct val="0"/>
              </a:spcBef>
            </a:pPr>
            <a:r>
              <a:rPr lang="en-US" sz="13844">
                <a:solidFill>
                  <a:srgbClr val="FFD978"/>
                </a:solidFill>
                <a:latin typeface="Kent"/>
                <a:ea typeface="Kent"/>
                <a:cs typeface="Kent"/>
                <a:sym typeface="Kent"/>
              </a:rPr>
              <a:t>A</a:t>
            </a:r>
          </a:p>
        </p:txBody>
      </p:sp>
      <p:grpSp>
        <p:nvGrpSpPr>
          <p:cNvPr name="Group 31" id="31"/>
          <p:cNvGrpSpPr/>
          <p:nvPr/>
        </p:nvGrpSpPr>
        <p:grpSpPr>
          <a:xfrm rot="0">
            <a:off x="2052263" y="3084869"/>
            <a:ext cx="351970" cy="293565"/>
            <a:chOff x="0" y="0"/>
            <a:chExt cx="974506" cy="812800"/>
          </a:xfrm>
        </p:grpSpPr>
        <p:sp>
          <p:nvSpPr>
            <p:cNvPr name="Freeform 32" id="32"/>
            <p:cNvSpPr/>
            <p:nvPr/>
          </p:nvSpPr>
          <p:spPr>
            <a:xfrm flipH="false" flipV="false" rot="0">
              <a:off x="0" y="0"/>
              <a:ext cx="974506" cy="812800"/>
            </a:xfrm>
            <a:custGeom>
              <a:avLst/>
              <a:gdLst/>
              <a:ahLst/>
              <a:cxnLst/>
              <a:rect r="r" b="b" t="t" l="l"/>
              <a:pathLst>
                <a:path h="812800" w="974506">
                  <a:moveTo>
                    <a:pt x="487253" y="0"/>
                  </a:moveTo>
                  <a:cubicBezTo>
                    <a:pt x="218151" y="0"/>
                    <a:pt x="0" y="181951"/>
                    <a:pt x="0" y="406400"/>
                  </a:cubicBezTo>
                  <a:cubicBezTo>
                    <a:pt x="0" y="630849"/>
                    <a:pt x="218151" y="812800"/>
                    <a:pt x="487253" y="812800"/>
                  </a:cubicBezTo>
                  <a:cubicBezTo>
                    <a:pt x="756356" y="812800"/>
                    <a:pt x="974506" y="630849"/>
                    <a:pt x="974506" y="406400"/>
                  </a:cubicBezTo>
                  <a:cubicBezTo>
                    <a:pt x="974506" y="181951"/>
                    <a:pt x="756356" y="0"/>
                    <a:pt x="487253" y="0"/>
                  </a:cubicBezTo>
                  <a:close/>
                </a:path>
              </a:pathLst>
            </a:custGeom>
            <a:solidFill>
              <a:srgbClr val="9FEAFF"/>
            </a:solidFill>
          </p:spPr>
        </p:sp>
        <p:sp>
          <p:nvSpPr>
            <p:cNvPr name="TextBox 33" id="33"/>
            <p:cNvSpPr txBox="true"/>
            <p:nvPr/>
          </p:nvSpPr>
          <p:spPr>
            <a:xfrm>
              <a:off x="91360" y="38100"/>
              <a:ext cx="791786" cy="698500"/>
            </a:xfrm>
            <a:prstGeom prst="rect">
              <a:avLst/>
            </a:prstGeom>
          </p:spPr>
          <p:txBody>
            <a:bodyPr anchor="ctr" rtlCol="false" tIns="50800" lIns="50800" bIns="50800" rIns="50800"/>
            <a:lstStyle/>
            <a:p>
              <a:pPr algn="ctr">
                <a:lnSpc>
                  <a:spcPts val="2659"/>
                </a:lnSpc>
              </a:pPr>
            </a:p>
          </p:txBody>
        </p:sp>
      </p:grpSp>
      <p:sp>
        <p:nvSpPr>
          <p:cNvPr name="TextBox 34" id="34"/>
          <p:cNvSpPr txBox="true"/>
          <p:nvPr/>
        </p:nvSpPr>
        <p:spPr>
          <a:xfrm rot="0">
            <a:off x="2487871" y="2995432"/>
            <a:ext cx="13238964" cy="2939415"/>
          </a:xfrm>
          <a:prstGeom prst="rect">
            <a:avLst/>
          </a:prstGeom>
        </p:spPr>
        <p:txBody>
          <a:bodyPr anchor="t" rtlCol="false" tIns="0" lIns="0" bIns="0" rIns="0">
            <a:spAutoFit/>
          </a:bodyPr>
          <a:lstStyle/>
          <a:p>
            <a:pPr algn="l">
              <a:lnSpc>
                <a:spcPts val="3360"/>
              </a:lnSpc>
              <a:spcBef>
                <a:spcPct val="0"/>
              </a:spcBef>
            </a:pPr>
            <a:r>
              <a:rPr lang="en-US" b="true" sz="2400">
                <a:solidFill>
                  <a:srgbClr val="000000"/>
                </a:solidFill>
                <a:latin typeface="Manjari Bold"/>
                <a:ea typeface="Manjari Bold"/>
                <a:cs typeface="Manjari Bold"/>
                <a:sym typeface="Manjari Bold"/>
              </a:rPr>
              <a:t>Aprendizaje Cooperativo: </a:t>
            </a:r>
            <a:r>
              <a:rPr lang="en-US" sz="2400">
                <a:solidFill>
                  <a:srgbClr val="000000"/>
                </a:solidFill>
                <a:latin typeface="Manjari"/>
                <a:ea typeface="Manjari"/>
                <a:cs typeface="Manjari"/>
                <a:sym typeface="Manjari"/>
              </a:rPr>
              <a:t>los niños trabajarán de forma conjunta. Primero lo harán en parejas y después en pequeños grupos. Se ayudarán por parejas a abrocharse el baby, a recoger... Luego formaremos equipos de 4 y cada niño tendrá un rol: Coordinador (organiza el trabajo, se asegura que todos estén participando, recuerda los pasos de la tarea...); Portavoz (expone a la clase lo que el grupo ha trabajado, pregunta las dudas a la profe...); Encargado de material (reparte y recoge los materiales, mantiene el orden, cuida que nada se pierda...) y Moderador (controla que el grupo no se distraiga, que todos respeten el turno de palabra...).</a:t>
            </a:r>
          </a:p>
        </p:txBody>
      </p:sp>
      <p:sp>
        <p:nvSpPr>
          <p:cNvPr name="TextBox 35" id="35"/>
          <p:cNvSpPr txBox="true"/>
          <p:nvPr/>
        </p:nvSpPr>
        <p:spPr>
          <a:xfrm rot="0">
            <a:off x="2487871" y="6270147"/>
            <a:ext cx="12326942" cy="2520315"/>
          </a:xfrm>
          <a:prstGeom prst="rect">
            <a:avLst/>
          </a:prstGeom>
        </p:spPr>
        <p:txBody>
          <a:bodyPr anchor="t" rtlCol="false" tIns="0" lIns="0" bIns="0" rIns="0">
            <a:spAutoFit/>
          </a:bodyPr>
          <a:lstStyle/>
          <a:p>
            <a:pPr algn="l">
              <a:lnSpc>
                <a:spcPts val="3360"/>
              </a:lnSpc>
              <a:spcBef>
                <a:spcPct val="0"/>
              </a:spcBef>
            </a:pPr>
            <a:r>
              <a:rPr lang="en-US" b="true" sz="2400">
                <a:solidFill>
                  <a:srgbClr val="000000"/>
                </a:solidFill>
                <a:latin typeface="Manjari Bold"/>
                <a:ea typeface="Manjari Bold"/>
                <a:cs typeface="Manjari Bold"/>
                <a:sym typeface="Manjari Bold"/>
              </a:rPr>
              <a:t>Lectoescritura Montessori:</a:t>
            </a:r>
            <a:r>
              <a:rPr lang="en-US" sz="2400">
                <a:solidFill>
                  <a:srgbClr val="000000"/>
                </a:solidFill>
                <a:latin typeface="Manjari"/>
                <a:ea typeface="Manjari"/>
                <a:cs typeface="Manjari"/>
                <a:sym typeface="Manjari"/>
              </a:rPr>
              <a:t> Aprenderán las letras de forma sensorial y manipulativa. Para aprender a leer utilizamos un método fonético. Esto significa que los niños/as aprenden los sonidos de las letras antes que su nombre. Por ejemplo, no decimos que la “M” se llama eme, sino que suena “mmmmmm”. Así, cuando juntan los sonidos enseguida podrán leer “ma”. Cada niño tiene su proceso y hay que respetar los tiempos. Durante este curso de 3 años, aprenderán las vocales en mayúscula.</a:t>
            </a:r>
          </a:p>
        </p:txBody>
      </p:sp>
      <p:grpSp>
        <p:nvGrpSpPr>
          <p:cNvPr name="Group 36" id="36"/>
          <p:cNvGrpSpPr/>
          <p:nvPr/>
        </p:nvGrpSpPr>
        <p:grpSpPr>
          <a:xfrm rot="0">
            <a:off x="2052263" y="6327297"/>
            <a:ext cx="351970" cy="293565"/>
            <a:chOff x="0" y="0"/>
            <a:chExt cx="974506" cy="812800"/>
          </a:xfrm>
        </p:grpSpPr>
        <p:sp>
          <p:nvSpPr>
            <p:cNvPr name="Freeform 37" id="37"/>
            <p:cNvSpPr/>
            <p:nvPr/>
          </p:nvSpPr>
          <p:spPr>
            <a:xfrm flipH="false" flipV="false" rot="0">
              <a:off x="0" y="0"/>
              <a:ext cx="974506" cy="812800"/>
            </a:xfrm>
            <a:custGeom>
              <a:avLst/>
              <a:gdLst/>
              <a:ahLst/>
              <a:cxnLst/>
              <a:rect r="r" b="b" t="t" l="l"/>
              <a:pathLst>
                <a:path h="812800" w="974506">
                  <a:moveTo>
                    <a:pt x="487253" y="0"/>
                  </a:moveTo>
                  <a:cubicBezTo>
                    <a:pt x="218151" y="0"/>
                    <a:pt x="0" y="181951"/>
                    <a:pt x="0" y="406400"/>
                  </a:cubicBezTo>
                  <a:cubicBezTo>
                    <a:pt x="0" y="630849"/>
                    <a:pt x="218151" y="812800"/>
                    <a:pt x="487253" y="812800"/>
                  </a:cubicBezTo>
                  <a:cubicBezTo>
                    <a:pt x="756356" y="812800"/>
                    <a:pt x="974506" y="630849"/>
                    <a:pt x="974506" y="406400"/>
                  </a:cubicBezTo>
                  <a:cubicBezTo>
                    <a:pt x="974506" y="181951"/>
                    <a:pt x="756356" y="0"/>
                    <a:pt x="487253" y="0"/>
                  </a:cubicBezTo>
                  <a:close/>
                </a:path>
              </a:pathLst>
            </a:custGeom>
            <a:solidFill>
              <a:srgbClr val="5EDABF"/>
            </a:solidFill>
          </p:spPr>
        </p:sp>
        <p:sp>
          <p:nvSpPr>
            <p:cNvPr name="TextBox 38" id="38"/>
            <p:cNvSpPr txBox="true"/>
            <p:nvPr/>
          </p:nvSpPr>
          <p:spPr>
            <a:xfrm>
              <a:off x="91360" y="38100"/>
              <a:ext cx="791786" cy="698500"/>
            </a:xfrm>
            <a:prstGeom prst="rect">
              <a:avLst/>
            </a:prstGeom>
          </p:spPr>
          <p:txBody>
            <a:bodyPr anchor="ctr" rtlCol="false" tIns="50800" lIns="50800" bIns="50800" rIns="50800"/>
            <a:lstStyle/>
            <a:p>
              <a:pPr algn="ctr">
                <a:lnSpc>
                  <a:spcPts val="2659"/>
                </a:lnSpc>
              </a:pPr>
            </a:p>
          </p:txBody>
        </p:sp>
      </p:grpSp>
    </p:spTree>
  </p:cSld>
  <p:clrMapOvr>
    <a:masterClrMapping/>
  </p:clrMapOvr>
</p:sld>
</file>

<file path=ppt/slides/slide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grpSp>
        <p:nvGrpSpPr>
          <p:cNvPr name="Group 2" id="2"/>
          <p:cNvGrpSpPr/>
          <p:nvPr/>
        </p:nvGrpSpPr>
        <p:grpSpPr>
          <a:xfrm rot="0">
            <a:off x="-963384" y="-222132"/>
            <a:ext cx="20212555" cy="2183143"/>
            <a:chOff x="0" y="0"/>
            <a:chExt cx="5706493" cy="616354"/>
          </a:xfrm>
        </p:grpSpPr>
        <p:sp>
          <p:nvSpPr>
            <p:cNvPr name="Freeform 3" id="3"/>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FF8BC0">
                <a:alpha val="69804"/>
              </a:srgbClr>
            </a:solidFill>
          </p:spPr>
        </p:sp>
        <p:sp>
          <p:nvSpPr>
            <p:cNvPr name="TextBox 4" id="4"/>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5" id="5"/>
          <p:cNvGrpSpPr/>
          <p:nvPr/>
        </p:nvGrpSpPr>
        <p:grpSpPr>
          <a:xfrm rot="0">
            <a:off x="-963384" y="1961011"/>
            <a:ext cx="20212555" cy="2183143"/>
            <a:chOff x="0" y="0"/>
            <a:chExt cx="5706493" cy="616354"/>
          </a:xfrm>
        </p:grpSpPr>
        <p:sp>
          <p:nvSpPr>
            <p:cNvPr name="Freeform 6" id="6"/>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FADA8F">
                <a:alpha val="69804"/>
              </a:srgbClr>
            </a:solidFill>
          </p:spPr>
        </p:sp>
        <p:sp>
          <p:nvSpPr>
            <p:cNvPr name="TextBox 7" id="7"/>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8" id="8"/>
          <p:cNvGrpSpPr/>
          <p:nvPr/>
        </p:nvGrpSpPr>
        <p:grpSpPr>
          <a:xfrm rot="0">
            <a:off x="-963384" y="4144154"/>
            <a:ext cx="20212555" cy="2183143"/>
            <a:chOff x="0" y="0"/>
            <a:chExt cx="5706493" cy="616354"/>
          </a:xfrm>
        </p:grpSpPr>
        <p:sp>
          <p:nvSpPr>
            <p:cNvPr name="Freeform 9" id="9"/>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85DAB1">
                <a:alpha val="69804"/>
              </a:srgbClr>
            </a:solidFill>
          </p:spPr>
        </p:sp>
        <p:sp>
          <p:nvSpPr>
            <p:cNvPr name="TextBox 10" id="10"/>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11" id="11"/>
          <p:cNvGrpSpPr/>
          <p:nvPr/>
        </p:nvGrpSpPr>
        <p:grpSpPr>
          <a:xfrm rot="0">
            <a:off x="-963384" y="6327297"/>
            <a:ext cx="20212555" cy="2183143"/>
            <a:chOff x="0" y="0"/>
            <a:chExt cx="5706493" cy="616354"/>
          </a:xfrm>
        </p:grpSpPr>
        <p:sp>
          <p:nvSpPr>
            <p:cNvPr name="Freeform 12" id="12"/>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48C8CB">
                <a:alpha val="69804"/>
              </a:srgbClr>
            </a:solidFill>
          </p:spPr>
        </p:sp>
        <p:sp>
          <p:nvSpPr>
            <p:cNvPr name="TextBox 13" id="13"/>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14" id="14"/>
          <p:cNvGrpSpPr/>
          <p:nvPr/>
        </p:nvGrpSpPr>
        <p:grpSpPr>
          <a:xfrm rot="0">
            <a:off x="-963384" y="8506158"/>
            <a:ext cx="20212555" cy="2183143"/>
            <a:chOff x="0" y="0"/>
            <a:chExt cx="5706493" cy="616354"/>
          </a:xfrm>
        </p:grpSpPr>
        <p:sp>
          <p:nvSpPr>
            <p:cNvPr name="Freeform 15" id="15"/>
            <p:cNvSpPr/>
            <p:nvPr/>
          </p:nvSpPr>
          <p:spPr>
            <a:xfrm flipH="false" flipV="false" rot="0">
              <a:off x="0" y="0"/>
              <a:ext cx="5706493" cy="616354"/>
            </a:xfrm>
            <a:custGeom>
              <a:avLst/>
              <a:gdLst/>
              <a:ahLst/>
              <a:cxnLst/>
              <a:rect r="r" b="b" t="t" l="l"/>
              <a:pathLst>
                <a:path h="616354" w="5706493">
                  <a:moveTo>
                    <a:pt x="0" y="0"/>
                  </a:moveTo>
                  <a:lnTo>
                    <a:pt x="5706493" y="0"/>
                  </a:lnTo>
                  <a:lnTo>
                    <a:pt x="5706493" y="616354"/>
                  </a:lnTo>
                  <a:lnTo>
                    <a:pt x="0" y="616354"/>
                  </a:lnTo>
                  <a:close/>
                </a:path>
              </a:pathLst>
            </a:custGeom>
            <a:solidFill>
              <a:srgbClr val="A0A4E3">
                <a:alpha val="69804"/>
              </a:srgbClr>
            </a:solidFill>
          </p:spPr>
        </p:sp>
        <p:sp>
          <p:nvSpPr>
            <p:cNvPr name="TextBox 16" id="16"/>
            <p:cNvSpPr txBox="true"/>
            <p:nvPr/>
          </p:nvSpPr>
          <p:spPr>
            <a:xfrm>
              <a:off x="0" y="-38100"/>
              <a:ext cx="5706493" cy="654454"/>
            </a:xfrm>
            <a:prstGeom prst="rect">
              <a:avLst/>
            </a:prstGeom>
          </p:spPr>
          <p:txBody>
            <a:bodyPr anchor="ctr" rtlCol="false" tIns="50800" lIns="50800" bIns="50800" rIns="50800"/>
            <a:lstStyle/>
            <a:p>
              <a:pPr algn="ctr">
                <a:lnSpc>
                  <a:spcPts val="2659"/>
                </a:lnSpc>
              </a:pPr>
            </a:p>
          </p:txBody>
        </p:sp>
      </p:grpSp>
      <p:grpSp>
        <p:nvGrpSpPr>
          <p:cNvPr name="Group 17" id="17"/>
          <p:cNvGrpSpPr/>
          <p:nvPr/>
        </p:nvGrpSpPr>
        <p:grpSpPr>
          <a:xfrm rot="0">
            <a:off x="758113" y="659231"/>
            <a:ext cx="16771774" cy="8968539"/>
            <a:chOff x="0" y="0"/>
            <a:chExt cx="4417257" cy="2362084"/>
          </a:xfrm>
        </p:grpSpPr>
        <p:sp>
          <p:nvSpPr>
            <p:cNvPr name="Freeform 18" id="18"/>
            <p:cNvSpPr/>
            <p:nvPr/>
          </p:nvSpPr>
          <p:spPr>
            <a:xfrm flipH="false" flipV="false" rot="0">
              <a:off x="0" y="0"/>
              <a:ext cx="4417258" cy="2362084"/>
            </a:xfrm>
            <a:custGeom>
              <a:avLst/>
              <a:gdLst/>
              <a:ahLst/>
              <a:cxnLst/>
              <a:rect r="r" b="b" t="t" l="l"/>
              <a:pathLst>
                <a:path h="2362084" w="4417258">
                  <a:moveTo>
                    <a:pt x="23542" y="0"/>
                  </a:moveTo>
                  <a:lnTo>
                    <a:pt x="4393716" y="0"/>
                  </a:lnTo>
                  <a:cubicBezTo>
                    <a:pt x="4406717" y="0"/>
                    <a:pt x="4417258" y="10540"/>
                    <a:pt x="4417258" y="23542"/>
                  </a:cubicBezTo>
                  <a:lnTo>
                    <a:pt x="4417258" y="2338543"/>
                  </a:lnTo>
                  <a:cubicBezTo>
                    <a:pt x="4417258" y="2351544"/>
                    <a:pt x="4406717" y="2362084"/>
                    <a:pt x="4393716" y="2362084"/>
                  </a:cubicBezTo>
                  <a:lnTo>
                    <a:pt x="23542" y="2362084"/>
                  </a:lnTo>
                  <a:cubicBezTo>
                    <a:pt x="10540" y="2362084"/>
                    <a:pt x="0" y="2351544"/>
                    <a:pt x="0" y="2338543"/>
                  </a:cubicBezTo>
                  <a:lnTo>
                    <a:pt x="0" y="23542"/>
                  </a:lnTo>
                  <a:cubicBezTo>
                    <a:pt x="0" y="10540"/>
                    <a:pt x="10540" y="0"/>
                    <a:pt x="23542" y="0"/>
                  </a:cubicBezTo>
                  <a:close/>
                </a:path>
              </a:pathLst>
            </a:custGeom>
            <a:solidFill>
              <a:srgbClr val="FFFFFF"/>
            </a:solidFill>
            <a:ln w="190500" cap="rnd">
              <a:solidFill>
                <a:srgbClr val="999797"/>
              </a:solidFill>
              <a:prstDash val="solid"/>
              <a:round/>
            </a:ln>
          </p:spPr>
        </p:sp>
        <p:sp>
          <p:nvSpPr>
            <p:cNvPr name="TextBox 19" id="19"/>
            <p:cNvSpPr txBox="true"/>
            <p:nvPr/>
          </p:nvSpPr>
          <p:spPr>
            <a:xfrm>
              <a:off x="0" y="-38100"/>
              <a:ext cx="4417257" cy="2400184"/>
            </a:xfrm>
            <a:prstGeom prst="rect">
              <a:avLst/>
            </a:prstGeom>
          </p:spPr>
          <p:txBody>
            <a:bodyPr anchor="ctr" rtlCol="false" tIns="50800" lIns="50800" bIns="50800" rIns="50800"/>
            <a:lstStyle/>
            <a:p>
              <a:pPr algn="ctr">
                <a:lnSpc>
                  <a:spcPts val="2659"/>
                </a:lnSpc>
              </a:pPr>
            </a:p>
          </p:txBody>
        </p:sp>
      </p:grpSp>
      <p:grpSp>
        <p:nvGrpSpPr>
          <p:cNvPr name="Group 20" id="20"/>
          <p:cNvGrpSpPr/>
          <p:nvPr/>
        </p:nvGrpSpPr>
        <p:grpSpPr>
          <a:xfrm rot="0">
            <a:off x="2034430" y="4144197"/>
            <a:ext cx="2824568" cy="4723887"/>
            <a:chOff x="0" y="0"/>
            <a:chExt cx="709332" cy="1186306"/>
          </a:xfrm>
        </p:grpSpPr>
        <p:sp>
          <p:nvSpPr>
            <p:cNvPr name="Freeform 21" id="21"/>
            <p:cNvSpPr/>
            <p:nvPr/>
          </p:nvSpPr>
          <p:spPr>
            <a:xfrm flipH="false" flipV="false" rot="0">
              <a:off x="0" y="0"/>
              <a:ext cx="709332" cy="1186306"/>
            </a:xfrm>
            <a:custGeom>
              <a:avLst/>
              <a:gdLst/>
              <a:ahLst/>
              <a:cxnLst/>
              <a:rect r="r" b="b" t="t" l="l"/>
              <a:pathLst>
                <a:path h="1186306" w="709332">
                  <a:moveTo>
                    <a:pt x="104155" y="0"/>
                  </a:moveTo>
                  <a:lnTo>
                    <a:pt x="605177" y="0"/>
                  </a:lnTo>
                  <a:cubicBezTo>
                    <a:pt x="632800" y="0"/>
                    <a:pt x="659292" y="10973"/>
                    <a:pt x="678825" y="30506"/>
                  </a:cubicBezTo>
                  <a:cubicBezTo>
                    <a:pt x="698358" y="50039"/>
                    <a:pt x="709332" y="76531"/>
                    <a:pt x="709332" y="104155"/>
                  </a:cubicBezTo>
                  <a:lnTo>
                    <a:pt x="709332" y="1082151"/>
                  </a:lnTo>
                  <a:cubicBezTo>
                    <a:pt x="709332" y="1109774"/>
                    <a:pt x="698358" y="1136267"/>
                    <a:pt x="678825" y="1155800"/>
                  </a:cubicBezTo>
                  <a:cubicBezTo>
                    <a:pt x="659292" y="1175332"/>
                    <a:pt x="632800" y="1186306"/>
                    <a:pt x="605177" y="1186306"/>
                  </a:cubicBezTo>
                  <a:lnTo>
                    <a:pt x="104155" y="1186306"/>
                  </a:lnTo>
                  <a:cubicBezTo>
                    <a:pt x="76531" y="1186306"/>
                    <a:pt x="50039" y="1175332"/>
                    <a:pt x="30506" y="1155800"/>
                  </a:cubicBezTo>
                  <a:cubicBezTo>
                    <a:pt x="10973" y="1136267"/>
                    <a:pt x="0" y="1109774"/>
                    <a:pt x="0" y="1082151"/>
                  </a:cubicBezTo>
                  <a:lnTo>
                    <a:pt x="0" y="104155"/>
                  </a:lnTo>
                  <a:cubicBezTo>
                    <a:pt x="0" y="76531"/>
                    <a:pt x="10973" y="50039"/>
                    <a:pt x="30506" y="30506"/>
                  </a:cubicBezTo>
                  <a:cubicBezTo>
                    <a:pt x="50039" y="10973"/>
                    <a:pt x="76531" y="0"/>
                    <a:pt x="104155" y="0"/>
                  </a:cubicBezTo>
                  <a:close/>
                </a:path>
              </a:pathLst>
            </a:custGeom>
            <a:solidFill>
              <a:srgbClr val="ED90EC"/>
            </a:solidFill>
          </p:spPr>
        </p:sp>
        <p:sp>
          <p:nvSpPr>
            <p:cNvPr name="TextBox 22" id="22"/>
            <p:cNvSpPr txBox="true"/>
            <p:nvPr/>
          </p:nvSpPr>
          <p:spPr>
            <a:xfrm>
              <a:off x="0" y="-38100"/>
              <a:ext cx="709332" cy="1224406"/>
            </a:xfrm>
            <a:prstGeom prst="rect">
              <a:avLst/>
            </a:prstGeom>
          </p:spPr>
          <p:txBody>
            <a:bodyPr anchor="ctr" rtlCol="false" tIns="50800" lIns="50800" bIns="50800" rIns="50800"/>
            <a:lstStyle/>
            <a:p>
              <a:pPr algn="ctr">
                <a:lnSpc>
                  <a:spcPts val="2659"/>
                </a:lnSpc>
              </a:pPr>
            </a:p>
          </p:txBody>
        </p:sp>
      </p:grpSp>
      <p:grpSp>
        <p:nvGrpSpPr>
          <p:cNvPr name="Group 23" id="23"/>
          <p:cNvGrpSpPr/>
          <p:nvPr/>
        </p:nvGrpSpPr>
        <p:grpSpPr>
          <a:xfrm rot="0">
            <a:off x="5844277" y="4144239"/>
            <a:ext cx="2824568" cy="4723887"/>
            <a:chOff x="0" y="0"/>
            <a:chExt cx="709332" cy="1186306"/>
          </a:xfrm>
        </p:grpSpPr>
        <p:sp>
          <p:nvSpPr>
            <p:cNvPr name="Freeform 24" id="24"/>
            <p:cNvSpPr/>
            <p:nvPr/>
          </p:nvSpPr>
          <p:spPr>
            <a:xfrm flipH="false" flipV="false" rot="0">
              <a:off x="0" y="0"/>
              <a:ext cx="709332" cy="1186306"/>
            </a:xfrm>
            <a:custGeom>
              <a:avLst/>
              <a:gdLst/>
              <a:ahLst/>
              <a:cxnLst/>
              <a:rect r="r" b="b" t="t" l="l"/>
              <a:pathLst>
                <a:path h="1186306" w="709332">
                  <a:moveTo>
                    <a:pt x="104155" y="0"/>
                  </a:moveTo>
                  <a:lnTo>
                    <a:pt x="605177" y="0"/>
                  </a:lnTo>
                  <a:cubicBezTo>
                    <a:pt x="632800" y="0"/>
                    <a:pt x="659292" y="10973"/>
                    <a:pt x="678825" y="30506"/>
                  </a:cubicBezTo>
                  <a:cubicBezTo>
                    <a:pt x="698358" y="50039"/>
                    <a:pt x="709332" y="76531"/>
                    <a:pt x="709332" y="104155"/>
                  </a:cubicBezTo>
                  <a:lnTo>
                    <a:pt x="709332" y="1082151"/>
                  </a:lnTo>
                  <a:cubicBezTo>
                    <a:pt x="709332" y="1109774"/>
                    <a:pt x="698358" y="1136267"/>
                    <a:pt x="678825" y="1155800"/>
                  </a:cubicBezTo>
                  <a:cubicBezTo>
                    <a:pt x="659292" y="1175332"/>
                    <a:pt x="632800" y="1186306"/>
                    <a:pt x="605177" y="1186306"/>
                  </a:cubicBezTo>
                  <a:lnTo>
                    <a:pt x="104155" y="1186306"/>
                  </a:lnTo>
                  <a:cubicBezTo>
                    <a:pt x="76531" y="1186306"/>
                    <a:pt x="50039" y="1175332"/>
                    <a:pt x="30506" y="1155800"/>
                  </a:cubicBezTo>
                  <a:cubicBezTo>
                    <a:pt x="10973" y="1136267"/>
                    <a:pt x="0" y="1109774"/>
                    <a:pt x="0" y="1082151"/>
                  </a:cubicBezTo>
                  <a:lnTo>
                    <a:pt x="0" y="104155"/>
                  </a:lnTo>
                  <a:cubicBezTo>
                    <a:pt x="0" y="76531"/>
                    <a:pt x="10973" y="50039"/>
                    <a:pt x="30506" y="30506"/>
                  </a:cubicBezTo>
                  <a:cubicBezTo>
                    <a:pt x="50039" y="10973"/>
                    <a:pt x="76531" y="0"/>
                    <a:pt x="104155" y="0"/>
                  </a:cubicBezTo>
                  <a:close/>
                </a:path>
              </a:pathLst>
            </a:custGeom>
            <a:solidFill>
              <a:srgbClr val="C1AFFF"/>
            </a:solidFill>
          </p:spPr>
        </p:sp>
        <p:sp>
          <p:nvSpPr>
            <p:cNvPr name="TextBox 25" id="25"/>
            <p:cNvSpPr txBox="true"/>
            <p:nvPr/>
          </p:nvSpPr>
          <p:spPr>
            <a:xfrm>
              <a:off x="0" y="-38100"/>
              <a:ext cx="709332" cy="1224406"/>
            </a:xfrm>
            <a:prstGeom prst="rect">
              <a:avLst/>
            </a:prstGeom>
          </p:spPr>
          <p:txBody>
            <a:bodyPr anchor="ctr" rtlCol="false" tIns="50800" lIns="50800" bIns="50800" rIns="50800"/>
            <a:lstStyle/>
            <a:p>
              <a:pPr algn="ctr">
                <a:lnSpc>
                  <a:spcPts val="2659"/>
                </a:lnSpc>
              </a:pPr>
            </a:p>
          </p:txBody>
        </p:sp>
      </p:grpSp>
      <p:sp>
        <p:nvSpPr>
          <p:cNvPr name="TextBox 26" id="26"/>
          <p:cNvSpPr txBox="true"/>
          <p:nvPr/>
        </p:nvSpPr>
        <p:spPr>
          <a:xfrm rot="0">
            <a:off x="1813949" y="3366787"/>
            <a:ext cx="3265532" cy="777410"/>
          </a:xfrm>
          <a:prstGeom prst="rect">
            <a:avLst/>
          </a:prstGeom>
        </p:spPr>
        <p:txBody>
          <a:bodyPr anchor="t" rtlCol="false" tIns="0" lIns="0" bIns="0" rIns="0">
            <a:spAutoFit/>
          </a:bodyPr>
          <a:lstStyle/>
          <a:p>
            <a:pPr algn="ctr">
              <a:lnSpc>
                <a:spcPts val="6278"/>
              </a:lnSpc>
              <a:spcBef>
                <a:spcPct val="0"/>
              </a:spcBef>
            </a:pPr>
            <a:r>
              <a:rPr lang="en-US" sz="4484" spc="-538">
                <a:solidFill>
                  <a:srgbClr val="ED90EC"/>
                </a:solidFill>
                <a:latin typeface="Kent"/>
                <a:ea typeface="Kent"/>
                <a:cs typeface="Kent"/>
                <a:sym typeface="Kent"/>
              </a:rPr>
              <a:t>ENTRADAS</a:t>
            </a:r>
          </a:p>
        </p:txBody>
      </p:sp>
      <p:sp>
        <p:nvSpPr>
          <p:cNvPr name="TextBox 27" id="27"/>
          <p:cNvSpPr txBox="true"/>
          <p:nvPr/>
        </p:nvSpPr>
        <p:spPr>
          <a:xfrm rot="0">
            <a:off x="5516056" y="3366829"/>
            <a:ext cx="3265532" cy="777410"/>
          </a:xfrm>
          <a:prstGeom prst="rect">
            <a:avLst/>
          </a:prstGeom>
        </p:spPr>
        <p:txBody>
          <a:bodyPr anchor="t" rtlCol="false" tIns="0" lIns="0" bIns="0" rIns="0">
            <a:spAutoFit/>
          </a:bodyPr>
          <a:lstStyle/>
          <a:p>
            <a:pPr algn="ctr">
              <a:lnSpc>
                <a:spcPts val="6278"/>
              </a:lnSpc>
              <a:spcBef>
                <a:spcPct val="0"/>
              </a:spcBef>
            </a:pPr>
            <a:r>
              <a:rPr lang="en-US" sz="4484" spc="-538">
                <a:solidFill>
                  <a:srgbClr val="C1AFFF"/>
                </a:solidFill>
                <a:latin typeface="Kent"/>
                <a:ea typeface="Kent"/>
                <a:cs typeface="Kent"/>
                <a:sym typeface="Kent"/>
              </a:rPr>
              <a:t>SALIDAS</a:t>
            </a:r>
          </a:p>
        </p:txBody>
      </p:sp>
      <p:grpSp>
        <p:nvGrpSpPr>
          <p:cNvPr name="Group 28" id="28"/>
          <p:cNvGrpSpPr/>
          <p:nvPr/>
        </p:nvGrpSpPr>
        <p:grpSpPr>
          <a:xfrm rot="0">
            <a:off x="2247791" y="4340541"/>
            <a:ext cx="2397848" cy="4331199"/>
            <a:chOff x="0" y="0"/>
            <a:chExt cx="602170" cy="1087690"/>
          </a:xfrm>
        </p:grpSpPr>
        <p:sp>
          <p:nvSpPr>
            <p:cNvPr name="Freeform 29" id="29"/>
            <p:cNvSpPr/>
            <p:nvPr/>
          </p:nvSpPr>
          <p:spPr>
            <a:xfrm flipH="false" flipV="false" rot="0">
              <a:off x="0" y="0"/>
              <a:ext cx="602170" cy="1087690"/>
            </a:xfrm>
            <a:custGeom>
              <a:avLst/>
              <a:gdLst/>
              <a:ahLst/>
              <a:cxnLst/>
              <a:rect r="r" b="b" t="t" l="l"/>
              <a:pathLst>
                <a:path h="1087690" w="602170">
                  <a:moveTo>
                    <a:pt x="122690" y="0"/>
                  </a:moveTo>
                  <a:lnTo>
                    <a:pt x="479479" y="0"/>
                  </a:lnTo>
                  <a:cubicBezTo>
                    <a:pt x="547239" y="0"/>
                    <a:pt x="602170" y="54930"/>
                    <a:pt x="602170" y="122690"/>
                  </a:cubicBezTo>
                  <a:lnTo>
                    <a:pt x="602170" y="965000"/>
                  </a:lnTo>
                  <a:cubicBezTo>
                    <a:pt x="602170" y="997539"/>
                    <a:pt x="589243" y="1028746"/>
                    <a:pt x="566234" y="1051755"/>
                  </a:cubicBezTo>
                  <a:cubicBezTo>
                    <a:pt x="543225" y="1074764"/>
                    <a:pt x="512019" y="1087690"/>
                    <a:pt x="479479" y="1087690"/>
                  </a:cubicBezTo>
                  <a:lnTo>
                    <a:pt x="122690" y="1087690"/>
                  </a:lnTo>
                  <a:cubicBezTo>
                    <a:pt x="90151" y="1087690"/>
                    <a:pt x="58944" y="1074764"/>
                    <a:pt x="35935" y="1051755"/>
                  </a:cubicBezTo>
                  <a:cubicBezTo>
                    <a:pt x="12926" y="1028746"/>
                    <a:pt x="0" y="997539"/>
                    <a:pt x="0" y="965000"/>
                  </a:cubicBezTo>
                  <a:lnTo>
                    <a:pt x="0" y="122690"/>
                  </a:lnTo>
                  <a:cubicBezTo>
                    <a:pt x="0" y="90151"/>
                    <a:pt x="12926" y="58944"/>
                    <a:pt x="35935" y="35935"/>
                  </a:cubicBezTo>
                  <a:cubicBezTo>
                    <a:pt x="58944" y="12926"/>
                    <a:pt x="90151" y="0"/>
                    <a:pt x="122690" y="0"/>
                  </a:cubicBezTo>
                  <a:close/>
                </a:path>
              </a:pathLst>
            </a:custGeom>
            <a:solidFill>
              <a:srgbClr val="FFFFFF"/>
            </a:solidFill>
          </p:spPr>
        </p:sp>
        <p:sp>
          <p:nvSpPr>
            <p:cNvPr name="TextBox 30" id="30"/>
            <p:cNvSpPr txBox="true"/>
            <p:nvPr/>
          </p:nvSpPr>
          <p:spPr>
            <a:xfrm>
              <a:off x="0" y="-38100"/>
              <a:ext cx="602170" cy="1125790"/>
            </a:xfrm>
            <a:prstGeom prst="rect">
              <a:avLst/>
            </a:prstGeom>
          </p:spPr>
          <p:txBody>
            <a:bodyPr anchor="ctr" rtlCol="false" tIns="50800" lIns="50800" bIns="50800" rIns="50800"/>
            <a:lstStyle/>
            <a:p>
              <a:pPr algn="ctr">
                <a:lnSpc>
                  <a:spcPts val="2659"/>
                </a:lnSpc>
              </a:pPr>
            </a:p>
          </p:txBody>
        </p:sp>
      </p:grpSp>
      <p:grpSp>
        <p:nvGrpSpPr>
          <p:cNvPr name="Group 31" id="31"/>
          <p:cNvGrpSpPr/>
          <p:nvPr/>
        </p:nvGrpSpPr>
        <p:grpSpPr>
          <a:xfrm rot="0">
            <a:off x="6057637" y="4340541"/>
            <a:ext cx="2397848" cy="4331199"/>
            <a:chOff x="0" y="0"/>
            <a:chExt cx="602170" cy="1087690"/>
          </a:xfrm>
        </p:grpSpPr>
        <p:sp>
          <p:nvSpPr>
            <p:cNvPr name="Freeform 32" id="32"/>
            <p:cNvSpPr/>
            <p:nvPr/>
          </p:nvSpPr>
          <p:spPr>
            <a:xfrm flipH="false" flipV="false" rot="0">
              <a:off x="0" y="0"/>
              <a:ext cx="602170" cy="1087690"/>
            </a:xfrm>
            <a:custGeom>
              <a:avLst/>
              <a:gdLst/>
              <a:ahLst/>
              <a:cxnLst/>
              <a:rect r="r" b="b" t="t" l="l"/>
              <a:pathLst>
                <a:path h="1087690" w="602170">
                  <a:moveTo>
                    <a:pt x="122690" y="0"/>
                  </a:moveTo>
                  <a:lnTo>
                    <a:pt x="479479" y="0"/>
                  </a:lnTo>
                  <a:cubicBezTo>
                    <a:pt x="547239" y="0"/>
                    <a:pt x="602170" y="54930"/>
                    <a:pt x="602170" y="122690"/>
                  </a:cubicBezTo>
                  <a:lnTo>
                    <a:pt x="602170" y="965000"/>
                  </a:lnTo>
                  <a:cubicBezTo>
                    <a:pt x="602170" y="997539"/>
                    <a:pt x="589243" y="1028746"/>
                    <a:pt x="566234" y="1051755"/>
                  </a:cubicBezTo>
                  <a:cubicBezTo>
                    <a:pt x="543225" y="1074764"/>
                    <a:pt x="512019" y="1087690"/>
                    <a:pt x="479479" y="1087690"/>
                  </a:cubicBezTo>
                  <a:lnTo>
                    <a:pt x="122690" y="1087690"/>
                  </a:lnTo>
                  <a:cubicBezTo>
                    <a:pt x="90151" y="1087690"/>
                    <a:pt x="58944" y="1074764"/>
                    <a:pt x="35935" y="1051755"/>
                  </a:cubicBezTo>
                  <a:cubicBezTo>
                    <a:pt x="12926" y="1028746"/>
                    <a:pt x="0" y="997539"/>
                    <a:pt x="0" y="965000"/>
                  </a:cubicBezTo>
                  <a:lnTo>
                    <a:pt x="0" y="122690"/>
                  </a:lnTo>
                  <a:cubicBezTo>
                    <a:pt x="0" y="90151"/>
                    <a:pt x="12926" y="58944"/>
                    <a:pt x="35935" y="35935"/>
                  </a:cubicBezTo>
                  <a:cubicBezTo>
                    <a:pt x="58944" y="12926"/>
                    <a:pt x="90151" y="0"/>
                    <a:pt x="122690" y="0"/>
                  </a:cubicBezTo>
                  <a:close/>
                </a:path>
              </a:pathLst>
            </a:custGeom>
            <a:solidFill>
              <a:srgbClr val="FFFFFF"/>
            </a:solidFill>
          </p:spPr>
        </p:sp>
        <p:sp>
          <p:nvSpPr>
            <p:cNvPr name="TextBox 33" id="33"/>
            <p:cNvSpPr txBox="true"/>
            <p:nvPr/>
          </p:nvSpPr>
          <p:spPr>
            <a:xfrm>
              <a:off x="0" y="-38100"/>
              <a:ext cx="602170" cy="1125790"/>
            </a:xfrm>
            <a:prstGeom prst="rect">
              <a:avLst/>
            </a:prstGeom>
          </p:spPr>
          <p:txBody>
            <a:bodyPr anchor="ctr" rtlCol="false" tIns="50800" lIns="50800" bIns="50800" rIns="50800"/>
            <a:lstStyle/>
            <a:p>
              <a:pPr algn="ctr">
                <a:lnSpc>
                  <a:spcPts val="2659"/>
                </a:lnSpc>
              </a:pPr>
            </a:p>
          </p:txBody>
        </p:sp>
      </p:grpSp>
      <p:sp>
        <p:nvSpPr>
          <p:cNvPr name="TextBox 34" id="34"/>
          <p:cNvSpPr txBox="true"/>
          <p:nvPr/>
        </p:nvSpPr>
        <p:spPr>
          <a:xfrm rot="0">
            <a:off x="7041927" y="2537093"/>
            <a:ext cx="6363250" cy="863600"/>
          </a:xfrm>
          <a:prstGeom prst="rect">
            <a:avLst/>
          </a:prstGeom>
        </p:spPr>
        <p:txBody>
          <a:bodyPr anchor="t" rtlCol="false" tIns="0" lIns="0" bIns="0" rIns="0">
            <a:spAutoFit/>
          </a:bodyPr>
          <a:lstStyle/>
          <a:p>
            <a:pPr algn="ctr">
              <a:lnSpc>
                <a:spcPts val="7000"/>
              </a:lnSpc>
            </a:pPr>
            <a:r>
              <a:rPr lang="en-US" sz="5000">
                <a:solidFill>
                  <a:srgbClr val="000000"/>
                </a:solidFill>
                <a:latin typeface="Dreaming Outloud Script"/>
                <a:ea typeface="Dreaming Outloud Script"/>
                <a:cs typeface="Dreaming Outloud Script"/>
                <a:sym typeface="Dreaming Outloud Script"/>
              </a:rPr>
              <a:t>del cole</a:t>
            </a:r>
          </a:p>
        </p:txBody>
      </p:sp>
      <p:sp>
        <p:nvSpPr>
          <p:cNvPr name="TextBox 35" id="35"/>
          <p:cNvSpPr txBox="true"/>
          <p:nvPr/>
        </p:nvSpPr>
        <p:spPr>
          <a:xfrm rot="0">
            <a:off x="2448280" y="4611265"/>
            <a:ext cx="2824568" cy="457835"/>
          </a:xfrm>
          <a:prstGeom prst="rect">
            <a:avLst/>
          </a:prstGeom>
        </p:spPr>
        <p:txBody>
          <a:bodyPr anchor="t" rtlCol="false" tIns="0" lIns="0" bIns="0" rIns="0">
            <a:spAutoFit/>
          </a:bodyPr>
          <a:lstStyle/>
          <a:p>
            <a:pPr algn="l">
              <a:lnSpc>
                <a:spcPts val="3640"/>
              </a:lnSpc>
              <a:spcBef>
                <a:spcPct val="0"/>
              </a:spcBef>
            </a:pPr>
            <a:r>
              <a:rPr lang="en-US" b="true" sz="2600">
                <a:solidFill>
                  <a:srgbClr val="000000"/>
                </a:solidFill>
                <a:latin typeface="Manjari Bold"/>
                <a:ea typeface="Manjari Bold"/>
                <a:cs typeface="Manjari Bold"/>
                <a:sym typeface="Manjari Bold"/>
              </a:rPr>
              <a:t>9.00h a 9.15h</a:t>
            </a:r>
          </a:p>
        </p:txBody>
      </p:sp>
      <p:sp>
        <p:nvSpPr>
          <p:cNvPr name="TextBox 36" id="36"/>
          <p:cNvSpPr txBox="true"/>
          <p:nvPr/>
        </p:nvSpPr>
        <p:spPr>
          <a:xfrm rot="0">
            <a:off x="6010038" y="4611265"/>
            <a:ext cx="3035083" cy="457835"/>
          </a:xfrm>
          <a:prstGeom prst="rect">
            <a:avLst/>
          </a:prstGeom>
        </p:spPr>
        <p:txBody>
          <a:bodyPr anchor="t" rtlCol="false" tIns="0" lIns="0" bIns="0" rIns="0">
            <a:spAutoFit/>
          </a:bodyPr>
          <a:lstStyle/>
          <a:p>
            <a:pPr algn="l">
              <a:lnSpc>
                <a:spcPts val="3640"/>
              </a:lnSpc>
              <a:spcBef>
                <a:spcPct val="0"/>
              </a:spcBef>
            </a:pPr>
            <a:r>
              <a:rPr lang="en-US" b="true" sz="2600">
                <a:solidFill>
                  <a:srgbClr val="000000"/>
                </a:solidFill>
                <a:latin typeface="Manjari Bold"/>
                <a:ea typeface="Manjari Bold"/>
                <a:cs typeface="Manjari Bold"/>
                <a:sym typeface="Manjari Bold"/>
              </a:rPr>
              <a:t>16.45h a 17.00h</a:t>
            </a:r>
          </a:p>
        </p:txBody>
      </p:sp>
      <p:sp>
        <p:nvSpPr>
          <p:cNvPr name="TextBox 37" id="37"/>
          <p:cNvSpPr txBox="true"/>
          <p:nvPr/>
        </p:nvSpPr>
        <p:spPr>
          <a:xfrm rot="0">
            <a:off x="2325523" y="5178575"/>
            <a:ext cx="2824568" cy="905510"/>
          </a:xfrm>
          <a:prstGeom prst="rect">
            <a:avLst/>
          </a:prstGeom>
        </p:spPr>
        <p:txBody>
          <a:bodyPr anchor="t" rtlCol="false" tIns="0" lIns="0" bIns="0" rIns="0">
            <a:spAutoFit/>
          </a:bodyPr>
          <a:lstStyle/>
          <a:p>
            <a:pPr algn="l">
              <a:lnSpc>
                <a:spcPts val="3640"/>
              </a:lnSpc>
            </a:pPr>
            <a:r>
              <a:rPr lang="en-US" sz="2600">
                <a:solidFill>
                  <a:srgbClr val="000000"/>
                </a:solidFill>
                <a:latin typeface="Manjari"/>
                <a:ea typeface="Manjari"/>
                <a:cs typeface="Manjari"/>
                <a:sym typeface="Manjari"/>
              </a:rPr>
              <a:t>En la puerta de </a:t>
            </a:r>
          </a:p>
          <a:p>
            <a:pPr algn="l">
              <a:lnSpc>
                <a:spcPts val="3640"/>
              </a:lnSpc>
              <a:spcBef>
                <a:spcPct val="0"/>
              </a:spcBef>
            </a:pPr>
            <a:r>
              <a:rPr lang="en-US" sz="2600">
                <a:solidFill>
                  <a:srgbClr val="000000"/>
                </a:solidFill>
                <a:latin typeface="Manjari"/>
                <a:ea typeface="Manjari"/>
                <a:cs typeface="Manjari"/>
                <a:sym typeface="Manjari"/>
              </a:rPr>
              <a:t>la clase.</a:t>
            </a:r>
          </a:p>
        </p:txBody>
      </p:sp>
      <p:sp>
        <p:nvSpPr>
          <p:cNvPr name="TextBox 38" id="38"/>
          <p:cNvSpPr txBox="true"/>
          <p:nvPr/>
        </p:nvSpPr>
        <p:spPr>
          <a:xfrm rot="0">
            <a:off x="6115296" y="5178575"/>
            <a:ext cx="2824568" cy="905510"/>
          </a:xfrm>
          <a:prstGeom prst="rect">
            <a:avLst/>
          </a:prstGeom>
        </p:spPr>
        <p:txBody>
          <a:bodyPr anchor="t" rtlCol="false" tIns="0" lIns="0" bIns="0" rIns="0">
            <a:spAutoFit/>
          </a:bodyPr>
          <a:lstStyle/>
          <a:p>
            <a:pPr algn="l">
              <a:lnSpc>
                <a:spcPts val="3640"/>
              </a:lnSpc>
            </a:pPr>
            <a:r>
              <a:rPr lang="en-US" sz="2600">
                <a:solidFill>
                  <a:srgbClr val="000000"/>
                </a:solidFill>
                <a:latin typeface="Manjari"/>
                <a:ea typeface="Manjari"/>
                <a:cs typeface="Manjari"/>
                <a:sym typeface="Manjari"/>
              </a:rPr>
              <a:t>En la puerta de </a:t>
            </a:r>
          </a:p>
          <a:p>
            <a:pPr algn="l">
              <a:lnSpc>
                <a:spcPts val="3640"/>
              </a:lnSpc>
              <a:spcBef>
                <a:spcPct val="0"/>
              </a:spcBef>
            </a:pPr>
            <a:r>
              <a:rPr lang="en-US" sz="2600">
                <a:solidFill>
                  <a:srgbClr val="000000"/>
                </a:solidFill>
                <a:latin typeface="Manjari"/>
                <a:ea typeface="Manjari"/>
                <a:cs typeface="Manjari"/>
                <a:sym typeface="Manjari"/>
              </a:rPr>
              <a:t>la clase.</a:t>
            </a:r>
          </a:p>
        </p:txBody>
      </p:sp>
      <p:sp>
        <p:nvSpPr>
          <p:cNvPr name="TextBox 39" id="39"/>
          <p:cNvSpPr txBox="true"/>
          <p:nvPr/>
        </p:nvSpPr>
        <p:spPr>
          <a:xfrm rot="0">
            <a:off x="9343386" y="3366744"/>
            <a:ext cx="3265532" cy="777410"/>
          </a:xfrm>
          <a:prstGeom prst="rect">
            <a:avLst/>
          </a:prstGeom>
        </p:spPr>
        <p:txBody>
          <a:bodyPr anchor="t" rtlCol="false" tIns="0" lIns="0" bIns="0" rIns="0">
            <a:spAutoFit/>
          </a:bodyPr>
          <a:lstStyle/>
          <a:p>
            <a:pPr algn="ctr">
              <a:lnSpc>
                <a:spcPts val="6278"/>
              </a:lnSpc>
              <a:spcBef>
                <a:spcPct val="0"/>
              </a:spcBef>
            </a:pPr>
            <a:r>
              <a:rPr lang="en-US" sz="4484" spc="-538">
                <a:solidFill>
                  <a:srgbClr val="9FEAFF"/>
                </a:solidFill>
                <a:latin typeface="Kent"/>
                <a:ea typeface="Kent"/>
                <a:cs typeface="Kent"/>
                <a:sym typeface="Kent"/>
              </a:rPr>
              <a:t>A  MEDIO DÍA</a:t>
            </a:r>
          </a:p>
        </p:txBody>
      </p:sp>
      <p:grpSp>
        <p:nvGrpSpPr>
          <p:cNvPr name="Group 40" id="40"/>
          <p:cNvGrpSpPr/>
          <p:nvPr/>
        </p:nvGrpSpPr>
        <p:grpSpPr>
          <a:xfrm rot="0">
            <a:off x="9616622" y="4144154"/>
            <a:ext cx="2824568" cy="4723887"/>
            <a:chOff x="0" y="0"/>
            <a:chExt cx="709332" cy="1186306"/>
          </a:xfrm>
        </p:grpSpPr>
        <p:sp>
          <p:nvSpPr>
            <p:cNvPr name="Freeform 41" id="41"/>
            <p:cNvSpPr/>
            <p:nvPr/>
          </p:nvSpPr>
          <p:spPr>
            <a:xfrm flipH="false" flipV="false" rot="0">
              <a:off x="0" y="0"/>
              <a:ext cx="709332" cy="1186306"/>
            </a:xfrm>
            <a:custGeom>
              <a:avLst/>
              <a:gdLst/>
              <a:ahLst/>
              <a:cxnLst/>
              <a:rect r="r" b="b" t="t" l="l"/>
              <a:pathLst>
                <a:path h="1186306" w="709332">
                  <a:moveTo>
                    <a:pt x="104155" y="0"/>
                  </a:moveTo>
                  <a:lnTo>
                    <a:pt x="605177" y="0"/>
                  </a:lnTo>
                  <a:cubicBezTo>
                    <a:pt x="632800" y="0"/>
                    <a:pt x="659292" y="10973"/>
                    <a:pt x="678825" y="30506"/>
                  </a:cubicBezTo>
                  <a:cubicBezTo>
                    <a:pt x="698358" y="50039"/>
                    <a:pt x="709332" y="76531"/>
                    <a:pt x="709332" y="104155"/>
                  </a:cubicBezTo>
                  <a:lnTo>
                    <a:pt x="709332" y="1082151"/>
                  </a:lnTo>
                  <a:cubicBezTo>
                    <a:pt x="709332" y="1109774"/>
                    <a:pt x="698358" y="1136267"/>
                    <a:pt x="678825" y="1155800"/>
                  </a:cubicBezTo>
                  <a:cubicBezTo>
                    <a:pt x="659292" y="1175332"/>
                    <a:pt x="632800" y="1186306"/>
                    <a:pt x="605177" y="1186306"/>
                  </a:cubicBezTo>
                  <a:lnTo>
                    <a:pt x="104155" y="1186306"/>
                  </a:lnTo>
                  <a:cubicBezTo>
                    <a:pt x="76531" y="1186306"/>
                    <a:pt x="50039" y="1175332"/>
                    <a:pt x="30506" y="1155800"/>
                  </a:cubicBezTo>
                  <a:cubicBezTo>
                    <a:pt x="10973" y="1136267"/>
                    <a:pt x="0" y="1109774"/>
                    <a:pt x="0" y="1082151"/>
                  </a:cubicBezTo>
                  <a:lnTo>
                    <a:pt x="0" y="104155"/>
                  </a:lnTo>
                  <a:cubicBezTo>
                    <a:pt x="0" y="76531"/>
                    <a:pt x="10973" y="50039"/>
                    <a:pt x="30506" y="30506"/>
                  </a:cubicBezTo>
                  <a:cubicBezTo>
                    <a:pt x="50039" y="10973"/>
                    <a:pt x="76531" y="0"/>
                    <a:pt x="104155" y="0"/>
                  </a:cubicBezTo>
                  <a:close/>
                </a:path>
              </a:pathLst>
            </a:custGeom>
            <a:solidFill>
              <a:srgbClr val="9FEAFF"/>
            </a:solidFill>
          </p:spPr>
        </p:sp>
        <p:sp>
          <p:nvSpPr>
            <p:cNvPr name="TextBox 42" id="42"/>
            <p:cNvSpPr txBox="true"/>
            <p:nvPr/>
          </p:nvSpPr>
          <p:spPr>
            <a:xfrm>
              <a:off x="0" y="-38100"/>
              <a:ext cx="709332" cy="1224406"/>
            </a:xfrm>
            <a:prstGeom prst="rect">
              <a:avLst/>
            </a:prstGeom>
          </p:spPr>
          <p:txBody>
            <a:bodyPr anchor="ctr" rtlCol="false" tIns="50800" lIns="50800" bIns="50800" rIns="50800"/>
            <a:lstStyle/>
            <a:p>
              <a:pPr algn="ctr">
                <a:lnSpc>
                  <a:spcPts val="2659"/>
                </a:lnSpc>
              </a:pPr>
            </a:p>
          </p:txBody>
        </p:sp>
      </p:grpSp>
      <p:grpSp>
        <p:nvGrpSpPr>
          <p:cNvPr name="Group 43" id="43"/>
          <p:cNvGrpSpPr/>
          <p:nvPr/>
        </p:nvGrpSpPr>
        <p:grpSpPr>
          <a:xfrm rot="0">
            <a:off x="9826172" y="4340498"/>
            <a:ext cx="2397848" cy="4331199"/>
            <a:chOff x="0" y="0"/>
            <a:chExt cx="602170" cy="1087690"/>
          </a:xfrm>
        </p:grpSpPr>
        <p:sp>
          <p:nvSpPr>
            <p:cNvPr name="Freeform 44" id="44"/>
            <p:cNvSpPr/>
            <p:nvPr/>
          </p:nvSpPr>
          <p:spPr>
            <a:xfrm flipH="false" flipV="false" rot="0">
              <a:off x="0" y="0"/>
              <a:ext cx="602170" cy="1087690"/>
            </a:xfrm>
            <a:custGeom>
              <a:avLst/>
              <a:gdLst/>
              <a:ahLst/>
              <a:cxnLst/>
              <a:rect r="r" b="b" t="t" l="l"/>
              <a:pathLst>
                <a:path h="1087690" w="602170">
                  <a:moveTo>
                    <a:pt x="122690" y="0"/>
                  </a:moveTo>
                  <a:lnTo>
                    <a:pt x="479479" y="0"/>
                  </a:lnTo>
                  <a:cubicBezTo>
                    <a:pt x="547239" y="0"/>
                    <a:pt x="602170" y="54930"/>
                    <a:pt x="602170" y="122690"/>
                  </a:cubicBezTo>
                  <a:lnTo>
                    <a:pt x="602170" y="965000"/>
                  </a:lnTo>
                  <a:cubicBezTo>
                    <a:pt x="602170" y="997539"/>
                    <a:pt x="589243" y="1028746"/>
                    <a:pt x="566234" y="1051755"/>
                  </a:cubicBezTo>
                  <a:cubicBezTo>
                    <a:pt x="543225" y="1074764"/>
                    <a:pt x="512019" y="1087690"/>
                    <a:pt x="479479" y="1087690"/>
                  </a:cubicBezTo>
                  <a:lnTo>
                    <a:pt x="122690" y="1087690"/>
                  </a:lnTo>
                  <a:cubicBezTo>
                    <a:pt x="90151" y="1087690"/>
                    <a:pt x="58944" y="1074764"/>
                    <a:pt x="35935" y="1051755"/>
                  </a:cubicBezTo>
                  <a:cubicBezTo>
                    <a:pt x="12926" y="1028746"/>
                    <a:pt x="0" y="997539"/>
                    <a:pt x="0" y="965000"/>
                  </a:cubicBezTo>
                  <a:lnTo>
                    <a:pt x="0" y="122690"/>
                  </a:lnTo>
                  <a:cubicBezTo>
                    <a:pt x="0" y="90151"/>
                    <a:pt x="12926" y="58944"/>
                    <a:pt x="35935" y="35935"/>
                  </a:cubicBezTo>
                  <a:cubicBezTo>
                    <a:pt x="58944" y="12926"/>
                    <a:pt x="90151" y="0"/>
                    <a:pt x="122690" y="0"/>
                  </a:cubicBezTo>
                  <a:close/>
                </a:path>
              </a:pathLst>
            </a:custGeom>
            <a:solidFill>
              <a:srgbClr val="FFFFFF"/>
            </a:solidFill>
          </p:spPr>
        </p:sp>
        <p:sp>
          <p:nvSpPr>
            <p:cNvPr name="TextBox 45" id="45"/>
            <p:cNvSpPr txBox="true"/>
            <p:nvPr/>
          </p:nvSpPr>
          <p:spPr>
            <a:xfrm>
              <a:off x="0" y="-38100"/>
              <a:ext cx="602170" cy="1125790"/>
            </a:xfrm>
            <a:prstGeom prst="rect">
              <a:avLst/>
            </a:prstGeom>
          </p:spPr>
          <p:txBody>
            <a:bodyPr anchor="ctr" rtlCol="false" tIns="50800" lIns="50800" bIns="50800" rIns="50800"/>
            <a:lstStyle/>
            <a:p>
              <a:pPr algn="ctr">
                <a:lnSpc>
                  <a:spcPts val="2659"/>
                </a:lnSpc>
              </a:pPr>
            </a:p>
          </p:txBody>
        </p:sp>
      </p:grpSp>
      <p:sp>
        <p:nvSpPr>
          <p:cNvPr name="TextBox 46" id="46"/>
          <p:cNvSpPr txBox="true"/>
          <p:nvPr/>
        </p:nvSpPr>
        <p:spPr>
          <a:xfrm rot="0">
            <a:off x="9826172" y="4611265"/>
            <a:ext cx="3035083" cy="915035"/>
          </a:xfrm>
          <a:prstGeom prst="rect">
            <a:avLst/>
          </a:prstGeom>
        </p:spPr>
        <p:txBody>
          <a:bodyPr anchor="t" rtlCol="false" tIns="0" lIns="0" bIns="0" rIns="0">
            <a:spAutoFit/>
          </a:bodyPr>
          <a:lstStyle/>
          <a:p>
            <a:pPr algn="l">
              <a:lnSpc>
                <a:spcPts val="3640"/>
              </a:lnSpc>
              <a:spcBef>
                <a:spcPct val="0"/>
              </a:spcBef>
            </a:pPr>
            <a:r>
              <a:rPr lang="en-US" b="true" sz="2600">
                <a:solidFill>
                  <a:srgbClr val="000000"/>
                </a:solidFill>
                <a:latin typeface="Manjari Bold"/>
                <a:ea typeface="Manjari Bold"/>
                <a:cs typeface="Manjari Bold"/>
                <a:sym typeface="Manjari Bold"/>
              </a:rPr>
              <a:t>13.00: </a:t>
            </a:r>
            <a:r>
              <a:rPr lang="en-US" sz="2600">
                <a:solidFill>
                  <a:srgbClr val="000000"/>
                </a:solidFill>
                <a:latin typeface="Manjari"/>
                <a:ea typeface="Manjari"/>
                <a:cs typeface="Manjari"/>
                <a:sym typeface="Manjari"/>
              </a:rPr>
              <a:t>Se van a casa a comer. </a:t>
            </a:r>
          </a:p>
        </p:txBody>
      </p:sp>
      <p:sp>
        <p:nvSpPr>
          <p:cNvPr name="TextBox 47" id="47"/>
          <p:cNvSpPr txBox="true"/>
          <p:nvPr/>
        </p:nvSpPr>
        <p:spPr>
          <a:xfrm rot="0">
            <a:off x="9844739" y="5793000"/>
            <a:ext cx="3035083" cy="915035"/>
          </a:xfrm>
          <a:prstGeom prst="rect">
            <a:avLst/>
          </a:prstGeom>
        </p:spPr>
        <p:txBody>
          <a:bodyPr anchor="t" rtlCol="false" tIns="0" lIns="0" bIns="0" rIns="0">
            <a:spAutoFit/>
          </a:bodyPr>
          <a:lstStyle/>
          <a:p>
            <a:pPr algn="l">
              <a:lnSpc>
                <a:spcPts val="3640"/>
              </a:lnSpc>
            </a:pPr>
            <a:r>
              <a:rPr lang="en-US" sz="2600" b="true">
                <a:solidFill>
                  <a:srgbClr val="000000"/>
                </a:solidFill>
                <a:latin typeface="Manjari Bold"/>
                <a:ea typeface="Manjari Bold"/>
                <a:cs typeface="Manjari Bold"/>
                <a:sym typeface="Manjari Bold"/>
              </a:rPr>
              <a:t>15.00: </a:t>
            </a:r>
            <a:r>
              <a:rPr lang="en-US" sz="2600">
                <a:solidFill>
                  <a:srgbClr val="000000"/>
                </a:solidFill>
                <a:latin typeface="Manjari"/>
                <a:ea typeface="Manjari"/>
                <a:cs typeface="Manjari"/>
                <a:sym typeface="Manjari"/>
              </a:rPr>
              <a:t>Vuelven </a:t>
            </a:r>
          </a:p>
          <a:p>
            <a:pPr algn="l">
              <a:lnSpc>
                <a:spcPts val="3640"/>
              </a:lnSpc>
              <a:spcBef>
                <a:spcPct val="0"/>
              </a:spcBef>
            </a:pPr>
            <a:r>
              <a:rPr lang="en-US" sz="2600">
                <a:solidFill>
                  <a:srgbClr val="000000"/>
                </a:solidFill>
                <a:latin typeface="Manjari"/>
                <a:ea typeface="Manjari"/>
                <a:cs typeface="Manjari"/>
                <a:sym typeface="Manjari"/>
              </a:rPr>
              <a:t>al cole.</a:t>
            </a:r>
          </a:p>
        </p:txBody>
      </p:sp>
      <p:sp>
        <p:nvSpPr>
          <p:cNvPr name="TextBox 48" id="48"/>
          <p:cNvSpPr txBox="true"/>
          <p:nvPr/>
        </p:nvSpPr>
        <p:spPr>
          <a:xfrm rot="0">
            <a:off x="9844739" y="6930635"/>
            <a:ext cx="3035083" cy="905510"/>
          </a:xfrm>
          <a:prstGeom prst="rect">
            <a:avLst/>
          </a:prstGeom>
        </p:spPr>
        <p:txBody>
          <a:bodyPr anchor="t" rtlCol="false" tIns="0" lIns="0" bIns="0" rIns="0">
            <a:spAutoFit/>
          </a:bodyPr>
          <a:lstStyle/>
          <a:p>
            <a:pPr algn="l">
              <a:lnSpc>
                <a:spcPts val="3640"/>
              </a:lnSpc>
            </a:pPr>
            <a:r>
              <a:rPr lang="en-US" sz="2600">
                <a:solidFill>
                  <a:srgbClr val="000000"/>
                </a:solidFill>
                <a:latin typeface="Manjari"/>
                <a:ea typeface="Manjari"/>
                <a:cs typeface="Manjari"/>
                <a:sym typeface="Manjari"/>
              </a:rPr>
              <a:t>Por la puerta de </a:t>
            </a:r>
          </a:p>
          <a:p>
            <a:pPr algn="l">
              <a:lnSpc>
                <a:spcPts val="3640"/>
              </a:lnSpc>
              <a:spcBef>
                <a:spcPct val="0"/>
              </a:spcBef>
            </a:pPr>
            <a:r>
              <a:rPr lang="en-US" sz="2600">
                <a:solidFill>
                  <a:srgbClr val="000000"/>
                </a:solidFill>
                <a:latin typeface="Manjari"/>
                <a:ea typeface="Manjari"/>
                <a:cs typeface="Manjari"/>
                <a:sym typeface="Manjari"/>
              </a:rPr>
              <a:t>Infantil.</a:t>
            </a:r>
          </a:p>
        </p:txBody>
      </p:sp>
      <p:grpSp>
        <p:nvGrpSpPr>
          <p:cNvPr name="Group 49" id="49"/>
          <p:cNvGrpSpPr/>
          <p:nvPr/>
        </p:nvGrpSpPr>
        <p:grpSpPr>
          <a:xfrm rot="0">
            <a:off x="13146523" y="4144239"/>
            <a:ext cx="3894394" cy="4723887"/>
            <a:chOff x="0" y="0"/>
            <a:chExt cx="977996" cy="1186306"/>
          </a:xfrm>
        </p:grpSpPr>
        <p:sp>
          <p:nvSpPr>
            <p:cNvPr name="Freeform 50" id="50"/>
            <p:cNvSpPr/>
            <p:nvPr/>
          </p:nvSpPr>
          <p:spPr>
            <a:xfrm flipH="false" flipV="false" rot="0">
              <a:off x="0" y="0"/>
              <a:ext cx="977996" cy="1186306"/>
            </a:xfrm>
            <a:custGeom>
              <a:avLst/>
              <a:gdLst/>
              <a:ahLst/>
              <a:cxnLst/>
              <a:rect r="r" b="b" t="t" l="l"/>
              <a:pathLst>
                <a:path h="1186306" w="977996">
                  <a:moveTo>
                    <a:pt x="75543" y="0"/>
                  </a:moveTo>
                  <a:lnTo>
                    <a:pt x="902453" y="0"/>
                  </a:lnTo>
                  <a:cubicBezTo>
                    <a:pt x="944175" y="0"/>
                    <a:pt x="977996" y="33822"/>
                    <a:pt x="977996" y="75543"/>
                  </a:cubicBezTo>
                  <a:lnTo>
                    <a:pt x="977996" y="1110763"/>
                  </a:lnTo>
                  <a:cubicBezTo>
                    <a:pt x="977996" y="1152484"/>
                    <a:pt x="944175" y="1186306"/>
                    <a:pt x="902453" y="1186306"/>
                  </a:cubicBezTo>
                  <a:lnTo>
                    <a:pt x="75543" y="1186306"/>
                  </a:lnTo>
                  <a:cubicBezTo>
                    <a:pt x="33822" y="1186306"/>
                    <a:pt x="0" y="1152484"/>
                    <a:pt x="0" y="1110763"/>
                  </a:cubicBezTo>
                  <a:lnTo>
                    <a:pt x="0" y="75543"/>
                  </a:lnTo>
                  <a:cubicBezTo>
                    <a:pt x="0" y="33822"/>
                    <a:pt x="33822" y="0"/>
                    <a:pt x="75543" y="0"/>
                  </a:cubicBezTo>
                  <a:close/>
                </a:path>
              </a:pathLst>
            </a:custGeom>
            <a:solidFill>
              <a:srgbClr val="5EDABF"/>
            </a:solidFill>
          </p:spPr>
        </p:sp>
        <p:sp>
          <p:nvSpPr>
            <p:cNvPr name="TextBox 51" id="51"/>
            <p:cNvSpPr txBox="true"/>
            <p:nvPr/>
          </p:nvSpPr>
          <p:spPr>
            <a:xfrm>
              <a:off x="0" y="-38100"/>
              <a:ext cx="977996" cy="1224406"/>
            </a:xfrm>
            <a:prstGeom prst="rect">
              <a:avLst/>
            </a:prstGeom>
          </p:spPr>
          <p:txBody>
            <a:bodyPr anchor="ctr" rtlCol="false" tIns="50800" lIns="50800" bIns="50800" rIns="50800"/>
            <a:lstStyle/>
            <a:p>
              <a:pPr algn="ctr">
                <a:lnSpc>
                  <a:spcPts val="2659"/>
                </a:lnSpc>
              </a:pPr>
            </a:p>
          </p:txBody>
        </p:sp>
      </p:grpSp>
      <p:grpSp>
        <p:nvGrpSpPr>
          <p:cNvPr name="Group 52" id="52"/>
          <p:cNvGrpSpPr/>
          <p:nvPr/>
        </p:nvGrpSpPr>
        <p:grpSpPr>
          <a:xfrm rot="0">
            <a:off x="13405177" y="4340498"/>
            <a:ext cx="3381223" cy="4331199"/>
            <a:chOff x="0" y="0"/>
            <a:chExt cx="849124" cy="1087690"/>
          </a:xfrm>
        </p:grpSpPr>
        <p:sp>
          <p:nvSpPr>
            <p:cNvPr name="Freeform 53" id="53"/>
            <p:cNvSpPr/>
            <p:nvPr/>
          </p:nvSpPr>
          <p:spPr>
            <a:xfrm flipH="false" flipV="false" rot="0">
              <a:off x="0" y="0"/>
              <a:ext cx="849124" cy="1087690"/>
            </a:xfrm>
            <a:custGeom>
              <a:avLst/>
              <a:gdLst/>
              <a:ahLst/>
              <a:cxnLst/>
              <a:rect r="r" b="b" t="t" l="l"/>
              <a:pathLst>
                <a:path h="1087690" w="849124">
                  <a:moveTo>
                    <a:pt x="87008" y="0"/>
                  </a:moveTo>
                  <a:lnTo>
                    <a:pt x="762116" y="0"/>
                  </a:lnTo>
                  <a:cubicBezTo>
                    <a:pt x="785192" y="0"/>
                    <a:pt x="807323" y="9167"/>
                    <a:pt x="823640" y="25484"/>
                  </a:cubicBezTo>
                  <a:cubicBezTo>
                    <a:pt x="839957" y="41801"/>
                    <a:pt x="849124" y="63932"/>
                    <a:pt x="849124" y="87008"/>
                  </a:cubicBezTo>
                  <a:lnTo>
                    <a:pt x="849124" y="1000683"/>
                  </a:lnTo>
                  <a:cubicBezTo>
                    <a:pt x="849124" y="1023758"/>
                    <a:pt x="839957" y="1045889"/>
                    <a:pt x="823640" y="1062206"/>
                  </a:cubicBezTo>
                  <a:cubicBezTo>
                    <a:pt x="807323" y="1078524"/>
                    <a:pt x="785192" y="1087690"/>
                    <a:pt x="762116" y="1087690"/>
                  </a:cubicBezTo>
                  <a:lnTo>
                    <a:pt x="87008" y="1087690"/>
                  </a:lnTo>
                  <a:cubicBezTo>
                    <a:pt x="63932" y="1087690"/>
                    <a:pt x="41801" y="1078524"/>
                    <a:pt x="25484" y="1062206"/>
                  </a:cubicBezTo>
                  <a:cubicBezTo>
                    <a:pt x="9167" y="1045889"/>
                    <a:pt x="0" y="1023758"/>
                    <a:pt x="0" y="1000683"/>
                  </a:cubicBezTo>
                  <a:lnTo>
                    <a:pt x="0" y="87008"/>
                  </a:lnTo>
                  <a:cubicBezTo>
                    <a:pt x="0" y="63932"/>
                    <a:pt x="9167" y="41801"/>
                    <a:pt x="25484" y="25484"/>
                  </a:cubicBezTo>
                  <a:cubicBezTo>
                    <a:pt x="41801" y="9167"/>
                    <a:pt x="63932" y="0"/>
                    <a:pt x="87008" y="0"/>
                  </a:cubicBezTo>
                  <a:close/>
                </a:path>
              </a:pathLst>
            </a:custGeom>
            <a:solidFill>
              <a:srgbClr val="FFFFFF"/>
            </a:solidFill>
          </p:spPr>
        </p:sp>
        <p:sp>
          <p:nvSpPr>
            <p:cNvPr name="TextBox 54" id="54"/>
            <p:cNvSpPr txBox="true"/>
            <p:nvPr/>
          </p:nvSpPr>
          <p:spPr>
            <a:xfrm>
              <a:off x="0" y="-38100"/>
              <a:ext cx="849124" cy="1125790"/>
            </a:xfrm>
            <a:prstGeom prst="rect">
              <a:avLst/>
            </a:prstGeom>
          </p:spPr>
          <p:txBody>
            <a:bodyPr anchor="ctr" rtlCol="false" tIns="50800" lIns="50800" bIns="50800" rIns="50800"/>
            <a:lstStyle/>
            <a:p>
              <a:pPr algn="ctr">
                <a:lnSpc>
                  <a:spcPts val="2659"/>
                </a:lnSpc>
              </a:pPr>
            </a:p>
          </p:txBody>
        </p:sp>
      </p:grpSp>
      <p:sp>
        <p:nvSpPr>
          <p:cNvPr name="TextBox 55" id="55"/>
          <p:cNvSpPr txBox="true"/>
          <p:nvPr/>
        </p:nvSpPr>
        <p:spPr>
          <a:xfrm rot="0">
            <a:off x="13471839" y="4424567"/>
            <a:ext cx="3247900" cy="4105910"/>
          </a:xfrm>
          <a:prstGeom prst="rect">
            <a:avLst/>
          </a:prstGeom>
        </p:spPr>
        <p:txBody>
          <a:bodyPr anchor="t" rtlCol="false" tIns="0" lIns="0" bIns="0" rIns="0">
            <a:spAutoFit/>
          </a:bodyPr>
          <a:lstStyle/>
          <a:p>
            <a:pPr algn="ctr">
              <a:lnSpc>
                <a:spcPts val="3640"/>
              </a:lnSpc>
              <a:spcBef>
                <a:spcPct val="0"/>
              </a:spcBef>
            </a:pPr>
            <a:r>
              <a:rPr lang="en-US" sz="2600">
                <a:solidFill>
                  <a:srgbClr val="000000"/>
                </a:solidFill>
                <a:latin typeface="Manjari"/>
                <a:ea typeface="Manjari"/>
                <a:cs typeface="Manjari"/>
                <a:sym typeface="Manjari"/>
              </a:rPr>
              <a:t>Los alumnos/as solo se entregarán a las personas autoizadas. En el caso de que venga alguien no autorizado deberéis avisar a la tutora y le pediremos el DNI a esa persona.</a:t>
            </a:r>
          </a:p>
        </p:txBody>
      </p:sp>
      <p:grpSp>
        <p:nvGrpSpPr>
          <p:cNvPr name="Group 56" id="56"/>
          <p:cNvGrpSpPr/>
          <p:nvPr/>
        </p:nvGrpSpPr>
        <p:grpSpPr>
          <a:xfrm rot="0">
            <a:off x="5212238" y="912735"/>
            <a:ext cx="7455252" cy="2139847"/>
            <a:chOff x="0" y="0"/>
            <a:chExt cx="9940337" cy="2853129"/>
          </a:xfrm>
        </p:grpSpPr>
        <p:sp>
          <p:nvSpPr>
            <p:cNvPr name="TextBox 57" id="57"/>
            <p:cNvSpPr txBox="true"/>
            <p:nvPr/>
          </p:nvSpPr>
          <p:spPr>
            <a:xfrm rot="0">
              <a:off x="0" y="-275855"/>
              <a:ext cx="1359919" cy="3088942"/>
            </a:xfrm>
            <a:prstGeom prst="rect">
              <a:avLst/>
            </a:prstGeom>
          </p:spPr>
          <p:txBody>
            <a:bodyPr anchor="t" rtlCol="false" tIns="0" lIns="0" bIns="0" rIns="0">
              <a:spAutoFit/>
            </a:bodyPr>
            <a:lstStyle/>
            <a:p>
              <a:pPr algn="ctr">
                <a:lnSpc>
                  <a:spcPts val="19382"/>
                </a:lnSpc>
                <a:spcBef>
                  <a:spcPct val="0"/>
                </a:spcBef>
              </a:pPr>
              <a:r>
                <a:rPr lang="en-US" sz="13844">
                  <a:solidFill>
                    <a:srgbClr val="ED90EC"/>
                  </a:solidFill>
                  <a:latin typeface="Kent"/>
                  <a:ea typeface="Kent"/>
                  <a:cs typeface="Kent"/>
                  <a:sym typeface="Kent"/>
                </a:rPr>
                <a:t>H</a:t>
              </a:r>
            </a:p>
          </p:txBody>
        </p:sp>
        <p:sp>
          <p:nvSpPr>
            <p:cNvPr name="TextBox 58" id="58"/>
            <p:cNvSpPr txBox="true"/>
            <p:nvPr/>
          </p:nvSpPr>
          <p:spPr>
            <a:xfrm rot="0">
              <a:off x="1530476" y="-275855"/>
              <a:ext cx="1580396" cy="3088572"/>
            </a:xfrm>
            <a:prstGeom prst="rect">
              <a:avLst/>
            </a:prstGeom>
          </p:spPr>
          <p:txBody>
            <a:bodyPr anchor="t" rtlCol="false" tIns="0" lIns="0" bIns="0" rIns="0">
              <a:spAutoFit/>
            </a:bodyPr>
            <a:lstStyle/>
            <a:p>
              <a:pPr algn="ctr">
                <a:lnSpc>
                  <a:spcPts val="19382"/>
                </a:lnSpc>
                <a:spcBef>
                  <a:spcPct val="0"/>
                </a:spcBef>
              </a:pPr>
              <a:r>
                <a:rPr lang="en-US" sz="13844">
                  <a:solidFill>
                    <a:srgbClr val="C1AFFF"/>
                  </a:solidFill>
                  <a:latin typeface="Kent"/>
                  <a:ea typeface="Kent"/>
                  <a:cs typeface="Kent"/>
                  <a:sym typeface="Kent"/>
                </a:rPr>
                <a:t>o</a:t>
              </a:r>
            </a:p>
          </p:txBody>
        </p:sp>
        <p:sp>
          <p:nvSpPr>
            <p:cNvPr name="TextBox 59" id="59"/>
            <p:cNvSpPr txBox="true"/>
            <p:nvPr/>
          </p:nvSpPr>
          <p:spPr>
            <a:xfrm rot="0">
              <a:off x="2986995" y="-275855"/>
              <a:ext cx="1718426" cy="3088572"/>
            </a:xfrm>
            <a:prstGeom prst="rect">
              <a:avLst/>
            </a:prstGeom>
          </p:spPr>
          <p:txBody>
            <a:bodyPr anchor="t" rtlCol="false" tIns="0" lIns="0" bIns="0" rIns="0">
              <a:spAutoFit/>
            </a:bodyPr>
            <a:lstStyle/>
            <a:p>
              <a:pPr algn="ctr">
                <a:lnSpc>
                  <a:spcPts val="19382"/>
                </a:lnSpc>
                <a:spcBef>
                  <a:spcPct val="0"/>
                </a:spcBef>
              </a:pPr>
              <a:r>
                <a:rPr lang="en-US" sz="13844">
                  <a:solidFill>
                    <a:srgbClr val="9FEAFF"/>
                  </a:solidFill>
                  <a:latin typeface="Kent"/>
                  <a:ea typeface="Kent"/>
                  <a:cs typeface="Kent"/>
                  <a:sym typeface="Kent"/>
                </a:rPr>
                <a:t>r</a:t>
              </a:r>
            </a:p>
          </p:txBody>
        </p:sp>
        <p:sp>
          <p:nvSpPr>
            <p:cNvPr name="TextBox 60" id="60"/>
            <p:cNvSpPr txBox="true"/>
            <p:nvPr/>
          </p:nvSpPr>
          <p:spPr>
            <a:xfrm rot="0">
              <a:off x="4705421" y="-275855"/>
              <a:ext cx="1585028" cy="3088942"/>
            </a:xfrm>
            <a:prstGeom prst="rect">
              <a:avLst/>
            </a:prstGeom>
          </p:spPr>
          <p:txBody>
            <a:bodyPr anchor="t" rtlCol="false" tIns="0" lIns="0" bIns="0" rIns="0">
              <a:spAutoFit/>
            </a:bodyPr>
            <a:lstStyle/>
            <a:p>
              <a:pPr algn="ctr">
                <a:lnSpc>
                  <a:spcPts val="19382"/>
                </a:lnSpc>
                <a:spcBef>
                  <a:spcPct val="0"/>
                </a:spcBef>
              </a:pPr>
              <a:r>
                <a:rPr lang="en-US" sz="13844">
                  <a:solidFill>
                    <a:srgbClr val="5EDABF"/>
                  </a:solidFill>
                  <a:latin typeface="Kent"/>
                  <a:ea typeface="Kent"/>
                  <a:cs typeface="Kent"/>
                  <a:sym typeface="Kent"/>
                </a:rPr>
                <a:t>A</a:t>
              </a:r>
            </a:p>
          </p:txBody>
        </p:sp>
        <p:sp>
          <p:nvSpPr>
            <p:cNvPr name="TextBox 61" id="61"/>
            <p:cNvSpPr txBox="true"/>
            <p:nvPr/>
          </p:nvSpPr>
          <p:spPr>
            <a:xfrm rot="0">
              <a:off x="6276662" y="-276225"/>
              <a:ext cx="1413649" cy="3088942"/>
            </a:xfrm>
            <a:prstGeom prst="rect">
              <a:avLst/>
            </a:prstGeom>
          </p:spPr>
          <p:txBody>
            <a:bodyPr anchor="t" rtlCol="false" tIns="0" lIns="0" bIns="0" rIns="0">
              <a:spAutoFit/>
            </a:bodyPr>
            <a:lstStyle/>
            <a:p>
              <a:pPr algn="ctr">
                <a:lnSpc>
                  <a:spcPts val="19382"/>
                </a:lnSpc>
                <a:spcBef>
                  <a:spcPct val="0"/>
                </a:spcBef>
              </a:pPr>
              <a:r>
                <a:rPr lang="en-US" sz="13844">
                  <a:solidFill>
                    <a:srgbClr val="FFD978"/>
                  </a:solidFill>
                  <a:latin typeface="Kent"/>
                  <a:ea typeface="Kent"/>
                  <a:cs typeface="Kent"/>
                  <a:sym typeface="Kent"/>
                </a:rPr>
                <a:t>R</a:t>
              </a:r>
            </a:p>
          </p:txBody>
        </p:sp>
        <p:sp>
          <p:nvSpPr>
            <p:cNvPr name="TextBox 62" id="62"/>
            <p:cNvSpPr txBox="true"/>
            <p:nvPr/>
          </p:nvSpPr>
          <p:spPr>
            <a:xfrm rot="0">
              <a:off x="7530303" y="-235813"/>
              <a:ext cx="1413649" cy="3088942"/>
            </a:xfrm>
            <a:prstGeom prst="rect">
              <a:avLst/>
            </a:prstGeom>
          </p:spPr>
          <p:txBody>
            <a:bodyPr anchor="t" rtlCol="false" tIns="0" lIns="0" bIns="0" rIns="0">
              <a:spAutoFit/>
            </a:bodyPr>
            <a:lstStyle/>
            <a:p>
              <a:pPr algn="ctr">
                <a:lnSpc>
                  <a:spcPts val="19382"/>
                </a:lnSpc>
                <a:spcBef>
                  <a:spcPct val="0"/>
                </a:spcBef>
              </a:pPr>
              <a:r>
                <a:rPr lang="en-US" sz="13844">
                  <a:solidFill>
                    <a:srgbClr val="F8AF74"/>
                  </a:solidFill>
                  <a:latin typeface="Kent"/>
                  <a:ea typeface="Kent"/>
                  <a:cs typeface="Kent"/>
                  <a:sym typeface="Kent"/>
                </a:rPr>
                <a:t>I</a:t>
              </a:r>
            </a:p>
          </p:txBody>
        </p:sp>
        <p:sp>
          <p:nvSpPr>
            <p:cNvPr name="TextBox 63" id="63"/>
            <p:cNvSpPr txBox="true"/>
            <p:nvPr/>
          </p:nvSpPr>
          <p:spPr>
            <a:xfrm rot="0">
              <a:off x="8526688" y="-235813"/>
              <a:ext cx="1413649" cy="3088942"/>
            </a:xfrm>
            <a:prstGeom prst="rect">
              <a:avLst/>
            </a:prstGeom>
          </p:spPr>
          <p:txBody>
            <a:bodyPr anchor="t" rtlCol="false" tIns="0" lIns="0" bIns="0" rIns="0">
              <a:spAutoFit/>
            </a:bodyPr>
            <a:lstStyle/>
            <a:p>
              <a:pPr algn="ctr">
                <a:lnSpc>
                  <a:spcPts val="19382"/>
                </a:lnSpc>
                <a:spcBef>
                  <a:spcPct val="0"/>
                </a:spcBef>
              </a:pPr>
              <a:r>
                <a:rPr lang="en-US" sz="13844">
                  <a:solidFill>
                    <a:srgbClr val="FFA6B9"/>
                  </a:solidFill>
                  <a:latin typeface="Kent"/>
                  <a:ea typeface="Kent"/>
                  <a:cs typeface="Kent"/>
                  <a:sym typeface="Kent"/>
                </a:rPr>
                <a:t>o</a:t>
              </a:r>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DAGxwYf05zk</dc:identifier>
  <dcterms:modified xsi:type="dcterms:W3CDTF">2011-08-01T06:04:30Z</dcterms:modified>
  <cp:revision>1</cp:revision>
  <dc:title> REUNIÓN FAMILIAS EDITABLE INICIO DE CURSO</dc:title>
</cp:coreProperties>
</file>