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0" r:id="rId2"/>
  </p:sldIdLst>
  <p:sldSz cx="10045700" cy="7778750"/>
  <p:notesSz cx="10045700" cy="77787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46AE65"/>
    <a:srgbClr val="F07EBD"/>
    <a:srgbClr val="F7ED00"/>
    <a:srgbClr val="EB5361"/>
    <a:srgbClr val="E11A2C"/>
    <a:srgbClr val="C1E9F9"/>
    <a:srgbClr val="F07C84"/>
    <a:srgbClr val="D71928"/>
    <a:srgbClr val="F8A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23" autoAdjust="0"/>
    <p:restoredTop sz="94674"/>
  </p:normalViewPr>
  <p:slideViewPr>
    <p:cSldViewPr>
      <p:cViewPr varScale="1">
        <p:scale>
          <a:sx n="93" d="100"/>
          <a:sy n="93" d="100"/>
        </p:scale>
        <p:origin x="2448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89600" y="0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6B66-60BF-490D-8544-FD248F4C5ABB}" type="datetimeFigureOut">
              <a:rPr lang="es-ES" smtClean="0"/>
              <a:t>30/10/2025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973138"/>
            <a:ext cx="3387725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4888" y="3743325"/>
            <a:ext cx="803592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8225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89600" y="7388225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B4AC-0851-4225-8499-F71C9C2C4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3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427" y="2411412"/>
            <a:ext cx="8538845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855" y="4356100"/>
            <a:ext cx="703199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28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353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895" y="474281"/>
            <a:ext cx="9439909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285" y="1789112"/>
            <a:ext cx="904113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5538" y="7234237"/>
            <a:ext cx="3214624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285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32904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5570" y="184150"/>
            <a:ext cx="9814560" cy="7434580"/>
          </a:xfrm>
          <a:custGeom>
            <a:avLst/>
            <a:gdLst/>
            <a:ahLst/>
            <a:cxnLst/>
            <a:rect l="l" t="t" r="r" b="b"/>
            <a:pathLst>
              <a:path w="9814560" h="7434580">
                <a:moveTo>
                  <a:pt x="0" y="7434580"/>
                </a:moveTo>
                <a:lnTo>
                  <a:pt x="9814560" y="7434580"/>
                </a:lnTo>
                <a:lnTo>
                  <a:pt x="9814560" y="0"/>
                </a:lnTo>
                <a:lnTo>
                  <a:pt x="0" y="0"/>
                </a:lnTo>
                <a:lnTo>
                  <a:pt x="0" y="7434580"/>
                </a:lnTo>
                <a:close/>
              </a:path>
            </a:pathLst>
          </a:custGeom>
          <a:ln w="38100">
            <a:solidFill>
              <a:srgbClr val="F8AEF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74008" y="1800686"/>
          <a:ext cx="2880845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2.-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35" dirty="0">
                          <a:latin typeface="Tahoma"/>
                          <a:cs typeface="Tahoma"/>
                        </a:rPr>
                        <a:t>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4.-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5.-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0" dirty="0">
                          <a:latin typeface="Tahoma"/>
                          <a:cs typeface="Tahoma"/>
                        </a:rPr>
                        <a:t>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20" dirty="0">
                          <a:latin typeface="Tahoma"/>
                          <a:cs typeface="Tahoma"/>
                        </a:rPr>
                        <a:t>7.-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8.-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9.-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10.-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85" dirty="0">
                          <a:latin typeface="Tahoma"/>
                          <a:cs typeface="Tahoma"/>
                        </a:rPr>
                        <a:t>11.-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12.-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70" dirty="0">
                          <a:latin typeface="Tahoma"/>
                          <a:cs typeface="Tahoma"/>
                        </a:rPr>
                        <a:t>13.-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14.-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15.-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45" dirty="0">
                          <a:latin typeface="Tahoma"/>
                          <a:cs typeface="Tahoma"/>
                        </a:rPr>
                        <a:t>16.-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17.-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18.-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19.-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80" dirty="0">
                          <a:latin typeface="Tahoma"/>
                          <a:cs typeface="Tahoma"/>
                        </a:rPr>
                        <a:t>20.-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21.-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299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22.-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23.-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318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24.-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492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25.-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709324"/>
                  </a:ext>
                </a:extLst>
              </a:tr>
            </a:tbl>
          </a:graphicData>
        </a:graphic>
      </p:graphicFrame>
      <p:grpSp>
        <p:nvGrpSpPr>
          <p:cNvPr id="17" name="object 17"/>
          <p:cNvGrpSpPr/>
          <p:nvPr/>
        </p:nvGrpSpPr>
        <p:grpSpPr>
          <a:xfrm>
            <a:off x="291596" y="272351"/>
            <a:ext cx="9462508" cy="655764"/>
            <a:chOff x="124460" y="375920"/>
            <a:chExt cx="9827260" cy="889000"/>
          </a:xfrm>
          <a:solidFill>
            <a:srgbClr val="F8AEFC"/>
          </a:solidFill>
        </p:grpSpPr>
        <p:sp>
          <p:nvSpPr>
            <p:cNvPr id="18" name="object 18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0"/>
                  </a:moveTo>
                  <a:lnTo>
                    <a:pt x="0" y="876300"/>
                  </a:lnTo>
                  <a:lnTo>
                    <a:pt x="9814560" y="701040"/>
                  </a:lnTo>
                  <a:lnTo>
                    <a:pt x="9814560" y="1752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rgbClr val="F8AE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876300"/>
                  </a:moveTo>
                  <a:lnTo>
                    <a:pt x="0" y="0"/>
                  </a:lnTo>
                  <a:lnTo>
                    <a:pt x="9814560" y="175260"/>
                  </a:lnTo>
                  <a:lnTo>
                    <a:pt x="9814560" y="701040"/>
                  </a:lnTo>
                  <a:lnTo>
                    <a:pt x="0" y="876300"/>
                  </a:lnTo>
                  <a:close/>
                </a:path>
              </a:pathLst>
            </a:custGeom>
            <a:grpFill/>
            <a:ln w="12700">
              <a:solidFill>
                <a:srgbClr val="F8AEF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626152C5-D914-8946-B7D0-F2F20BAC0823}"/>
              </a:ext>
            </a:extLst>
          </p:cNvPr>
          <p:cNvGraphicFramePr>
            <a:graphicFrameLocks noGrp="1"/>
          </p:cNvGraphicFramePr>
          <p:nvPr/>
        </p:nvGraphicFramePr>
        <p:xfrm>
          <a:off x="3382328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AE66FFE7-533F-77AA-BFB1-5311C6F4F904}"/>
              </a:ext>
            </a:extLst>
          </p:cNvPr>
          <p:cNvGraphicFramePr>
            <a:graphicFrameLocks noGrp="1"/>
          </p:cNvGraphicFramePr>
          <p:nvPr/>
        </p:nvGraphicFramePr>
        <p:xfrm>
          <a:off x="479425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B12821C4-0D2A-B653-9097-BFE289F4BCB8}"/>
              </a:ext>
            </a:extLst>
          </p:cNvPr>
          <p:cNvGraphicFramePr>
            <a:graphicFrameLocks noGrp="1"/>
          </p:cNvGraphicFramePr>
          <p:nvPr/>
        </p:nvGraphicFramePr>
        <p:xfrm>
          <a:off x="617264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2" name="Tabla 61">
            <a:extLst>
              <a:ext uri="{FF2B5EF4-FFF2-40B4-BE49-F238E27FC236}">
                <a16:creationId xmlns:a16="http://schemas.microsoft.com/office/drawing/2014/main" id="{09518881-5E5E-68D1-9BA8-449A85891415}"/>
              </a:ext>
            </a:extLst>
          </p:cNvPr>
          <p:cNvGraphicFramePr>
            <a:graphicFrameLocks noGrp="1"/>
          </p:cNvGraphicFramePr>
          <p:nvPr/>
        </p:nvGraphicFramePr>
        <p:xfrm>
          <a:off x="7569495" y="1789694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14" name="object 30">
            <a:extLst>
              <a:ext uri="{FF2B5EF4-FFF2-40B4-BE49-F238E27FC236}">
                <a16:creationId xmlns:a16="http://schemas.microsoft.com/office/drawing/2014/main" id="{8D77A5FA-DBEF-FC21-161C-36F3D781EF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460556"/>
              </p:ext>
            </p:extLst>
          </p:nvPr>
        </p:nvGraphicFramePr>
        <p:xfrm>
          <a:off x="7558151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lang="es-ES"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31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34" name="object 46">
            <a:extLst>
              <a:ext uri="{FF2B5EF4-FFF2-40B4-BE49-F238E27FC236}">
                <a16:creationId xmlns:a16="http://schemas.microsoft.com/office/drawing/2014/main" id="{32372100-6537-F933-2927-F6FEC684CF7F}"/>
              </a:ext>
            </a:extLst>
          </p:cNvPr>
          <p:cNvGrpSpPr/>
          <p:nvPr/>
        </p:nvGrpSpPr>
        <p:grpSpPr>
          <a:xfrm>
            <a:off x="7616189" y="1169543"/>
            <a:ext cx="809625" cy="335280"/>
            <a:chOff x="7657718" y="1591056"/>
            <a:chExt cx="809625" cy="335280"/>
          </a:xfrm>
        </p:grpSpPr>
        <p:pic>
          <p:nvPicPr>
            <p:cNvPr id="35" name="object 47">
              <a:extLst>
                <a:ext uri="{FF2B5EF4-FFF2-40B4-BE49-F238E27FC236}">
                  <a16:creationId xmlns:a16="http://schemas.microsoft.com/office/drawing/2014/main" id="{DA633B5D-B155-ECDF-A678-DF286E6F9B0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57718" y="1591056"/>
              <a:ext cx="264159" cy="335279"/>
            </a:xfrm>
            <a:prstGeom prst="rect">
              <a:avLst/>
            </a:prstGeom>
          </p:spPr>
        </p:pic>
        <p:pic>
          <p:nvPicPr>
            <p:cNvPr id="36" name="object 48">
              <a:extLst>
                <a:ext uri="{FF2B5EF4-FFF2-40B4-BE49-F238E27FC236}">
                  <a16:creationId xmlns:a16="http://schemas.microsoft.com/office/drawing/2014/main" id="{FFAEFA96-AE45-0633-7846-505472FAAC5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90915" y="1609979"/>
              <a:ext cx="375920" cy="269239"/>
            </a:xfrm>
            <a:prstGeom prst="rect">
              <a:avLst/>
            </a:prstGeom>
          </p:spPr>
        </p:pic>
        <p:pic>
          <p:nvPicPr>
            <p:cNvPr id="37" name="object 49">
              <a:extLst>
                <a:ext uri="{FF2B5EF4-FFF2-40B4-BE49-F238E27FC236}">
                  <a16:creationId xmlns:a16="http://schemas.microsoft.com/office/drawing/2014/main" id="{846680C9-9A8A-C044-8E34-695B7EA182DB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859013" y="1609725"/>
              <a:ext cx="375920" cy="269239"/>
            </a:xfrm>
            <a:prstGeom prst="rect">
              <a:avLst/>
            </a:prstGeom>
          </p:spPr>
        </p:pic>
      </p:grpSp>
      <p:pic>
        <p:nvPicPr>
          <p:cNvPr id="38" name="object 50">
            <a:extLst>
              <a:ext uri="{FF2B5EF4-FFF2-40B4-BE49-F238E27FC236}">
                <a16:creationId xmlns:a16="http://schemas.microsoft.com/office/drawing/2014/main" id="{05015405-3A7E-54BA-0F7A-1876FE0D0030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305546" y="1188910"/>
            <a:ext cx="538480" cy="270700"/>
          </a:xfrm>
          <a:prstGeom prst="rect">
            <a:avLst/>
          </a:prstGeom>
        </p:spPr>
      </p:pic>
      <p:sp>
        <p:nvSpPr>
          <p:cNvPr id="39" name="object 25">
            <a:extLst>
              <a:ext uri="{FF2B5EF4-FFF2-40B4-BE49-F238E27FC236}">
                <a16:creationId xmlns:a16="http://schemas.microsoft.com/office/drawing/2014/main" id="{23F5184D-A9D3-A11D-3546-7E95187B261A}"/>
              </a:ext>
            </a:extLst>
          </p:cNvPr>
          <p:cNvSpPr txBox="1"/>
          <p:nvPr/>
        </p:nvSpPr>
        <p:spPr>
          <a:xfrm>
            <a:off x="8976300" y="512854"/>
            <a:ext cx="673069" cy="1174761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Asistencias</a:t>
            </a:r>
          </a:p>
          <a:p>
            <a:pPr marL="26034" marR="5080" indent="-13970">
              <a:lnSpc>
                <a:spcPct val="101899"/>
              </a:lnSpc>
              <a:spcBef>
                <a:spcPts val="2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Justificadas  Faltas</a:t>
            </a:r>
          </a:p>
        </p:txBody>
      </p:sp>
      <p:graphicFrame>
        <p:nvGraphicFramePr>
          <p:cNvPr id="40" name="Tabla 39">
            <a:extLst>
              <a:ext uri="{FF2B5EF4-FFF2-40B4-BE49-F238E27FC236}">
                <a16:creationId xmlns:a16="http://schemas.microsoft.com/office/drawing/2014/main" id="{A1C2D09E-4F6A-371B-3B31-AA83A18AF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528534"/>
              </p:ext>
            </p:extLst>
          </p:nvPr>
        </p:nvGraphicFramePr>
        <p:xfrm>
          <a:off x="8941586" y="1782709"/>
          <a:ext cx="701628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923622418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32157595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aphicFrame>
        <p:nvGraphicFramePr>
          <p:cNvPr id="25" name="object 10">
            <a:extLst>
              <a:ext uri="{FF2B5EF4-FFF2-40B4-BE49-F238E27FC236}">
                <a16:creationId xmlns:a16="http://schemas.microsoft.com/office/drawing/2014/main" id="{24570C9C-4040-D6B0-D66D-786671F2CC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682896"/>
              </p:ext>
            </p:extLst>
          </p:nvPr>
        </p:nvGraphicFramePr>
        <p:xfrm>
          <a:off x="1968500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3" name="object 12">
            <a:extLst>
              <a:ext uri="{FF2B5EF4-FFF2-40B4-BE49-F238E27FC236}">
                <a16:creationId xmlns:a16="http://schemas.microsoft.com/office/drawing/2014/main" id="{20932F9F-BA92-5F99-F02C-DA6856B51D93}"/>
              </a:ext>
            </a:extLst>
          </p:cNvPr>
          <p:cNvGrpSpPr/>
          <p:nvPr/>
        </p:nvGrpSpPr>
        <p:grpSpPr>
          <a:xfrm>
            <a:off x="2026412" y="1169543"/>
            <a:ext cx="808990" cy="335280"/>
            <a:chOff x="2077085" y="1591056"/>
            <a:chExt cx="808990" cy="335280"/>
          </a:xfrm>
        </p:grpSpPr>
        <p:pic>
          <p:nvPicPr>
            <p:cNvPr id="44" name="object 13">
              <a:extLst>
                <a:ext uri="{FF2B5EF4-FFF2-40B4-BE49-F238E27FC236}">
                  <a16:creationId xmlns:a16="http://schemas.microsoft.com/office/drawing/2014/main" id="{D5DFEFDD-FC89-C5A7-44ED-8FE69DAB765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77085" y="1591056"/>
              <a:ext cx="264160" cy="335279"/>
            </a:xfrm>
            <a:prstGeom prst="rect">
              <a:avLst/>
            </a:prstGeom>
          </p:spPr>
        </p:pic>
        <p:pic>
          <p:nvPicPr>
            <p:cNvPr id="45" name="object 14">
              <a:extLst>
                <a:ext uri="{FF2B5EF4-FFF2-40B4-BE49-F238E27FC236}">
                  <a16:creationId xmlns:a16="http://schemas.microsoft.com/office/drawing/2014/main" id="{F5B308BB-4653-99B9-8CE8-DA46092C26A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0155" y="1609979"/>
              <a:ext cx="375919" cy="269239"/>
            </a:xfrm>
            <a:prstGeom prst="rect">
              <a:avLst/>
            </a:prstGeom>
          </p:spPr>
        </p:pic>
        <p:pic>
          <p:nvPicPr>
            <p:cNvPr id="46" name="object 15">
              <a:extLst>
                <a:ext uri="{FF2B5EF4-FFF2-40B4-BE49-F238E27FC236}">
                  <a16:creationId xmlns:a16="http://schemas.microsoft.com/office/drawing/2014/main" id="{7B1D1F4A-33FA-F8A7-59D6-58342582427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78380" y="1609725"/>
              <a:ext cx="375919" cy="269239"/>
            </a:xfrm>
            <a:prstGeom prst="rect">
              <a:avLst/>
            </a:prstGeom>
          </p:spPr>
        </p:pic>
      </p:grpSp>
      <p:pic>
        <p:nvPicPr>
          <p:cNvPr id="47" name="object 16">
            <a:extLst>
              <a:ext uri="{FF2B5EF4-FFF2-40B4-BE49-F238E27FC236}">
                <a16:creationId xmlns:a16="http://schemas.microsoft.com/office/drawing/2014/main" id="{70A8A818-1E73-0FB5-86AF-40748BD36C75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15768" y="1188910"/>
            <a:ext cx="538480" cy="270700"/>
          </a:xfrm>
          <a:prstGeom prst="rect">
            <a:avLst/>
          </a:prstGeom>
        </p:spPr>
      </p:pic>
      <p:graphicFrame>
        <p:nvGraphicFramePr>
          <p:cNvPr id="48" name="object 27">
            <a:extLst>
              <a:ext uri="{FF2B5EF4-FFF2-40B4-BE49-F238E27FC236}">
                <a16:creationId xmlns:a16="http://schemas.microsoft.com/office/drawing/2014/main" id="{DDD9F1CD-73C8-F88A-B2CB-A603334E7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931743"/>
              </p:ext>
            </p:extLst>
          </p:nvPr>
        </p:nvGraphicFramePr>
        <p:xfrm>
          <a:off x="3363594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9" name="object 28">
            <a:extLst>
              <a:ext uri="{FF2B5EF4-FFF2-40B4-BE49-F238E27FC236}">
                <a16:creationId xmlns:a16="http://schemas.microsoft.com/office/drawing/2014/main" id="{259C5265-2BD6-9B1F-417B-5EF056298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395962"/>
              </p:ext>
            </p:extLst>
          </p:nvPr>
        </p:nvGraphicFramePr>
        <p:xfrm>
          <a:off x="4758817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0" name="object 29">
            <a:extLst>
              <a:ext uri="{FF2B5EF4-FFF2-40B4-BE49-F238E27FC236}">
                <a16:creationId xmlns:a16="http://schemas.microsoft.com/office/drawing/2014/main" id="{73579C1D-7111-041C-B4F1-5836751AFE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220825"/>
              </p:ext>
            </p:extLst>
          </p:nvPr>
        </p:nvGraphicFramePr>
        <p:xfrm>
          <a:off x="6153911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1" name="object 30">
            <a:extLst>
              <a:ext uri="{FF2B5EF4-FFF2-40B4-BE49-F238E27FC236}">
                <a16:creationId xmlns:a16="http://schemas.microsoft.com/office/drawing/2014/main" id="{85BC6000-83DE-E79A-7B59-17CAD049CAD9}"/>
              </a:ext>
            </a:extLst>
          </p:cNvPr>
          <p:cNvGrpSpPr/>
          <p:nvPr/>
        </p:nvGrpSpPr>
        <p:grpSpPr>
          <a:xfrm>
            <a:off x="3426841" y="1175893"/>
            <a:ext cx="809625" cy="335280"/>
            <a:chOff x="3477514" y="1597406"/>
            <a:chExt cx="809625" cy="335280"/>
          </a:xfrm>
        </p:grpSpPr>
        <p:pic>
          <p:nvPicPr>
            <p:cNvPr id="52" name="object 31">
              <a:extLst>
                <a:ext uri="{FF2B5EF4-FFF2-40B4-BE49-F238E27FC236}">
                  <a16:creationId xmlns:a16="http://schemas.microsoft.com/office/drawing/2014/main" id="{DD90E200-7CEF-C6C1-E9E9-7018F8733C6C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77514" y="1597406"/>
              <a:ext cx="264795" cy="335279"/>
            </a:xfrm>
            <a:prstGeom prst="rect">
              <a:avLst/>
            </a:prstGeom>
          </p:spPr>
        </p:pic>
        <p:pic>
          <p:nvPicPr>
            <p:cNvPr id="53" name="object 32">
              <a:extLst>
                <a:ext uri="{FF2B5EF4-FFF2-40B4-BE49-F238E27FC236}">
                  <a16:creationId xmlns:a16="http://schemas.microsoft.com/office/drawing/2014/main" id="{78450690-ECA6-D3E3-9DD8-ACB09B3FE89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10965" y="1616329"/>
              <a:ext cx="375920" cy="269239"/>
            </a:xfrm>
            <a:prstGeom prst="rect">
              <a:avLst/>
            </a:prstGeom>
          </p:spPr>
        </p:pic>
        <p:pic>
          <p:nvPicPr>
            <p:cNvPr id="54" name="object 33">
              <a:extLst>
                <a:ext uri="{FF2B5EF4-FFF2-40B4-BE49-F238E27FC236}">
                  <a16:creationId xmlns:a16="http://schemas.microsoft.com/office/drawing/2014/main" id="{038B9F4F-5CCC-A30F-D110-2D227A34656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678809" y="1616075"/>
              <a:ext cx="375920" cy="269239"/>
            </a:xfrm>
            <a:prstGeom prst="rect">
              <a:avLst/>
            </a:prstGeom>
          </p:spPr>
        </p:pic>
      </p:grpSp>
      <p:pic>
        <p:nvPicPr>
          <p:cNvPr id="55" name="object 34">
            <a:extLst>
              <a:ext uri="{FF2B5EF4-FFF2-40B4-BE49-F238E27FC236}">
                <a16:creationId xmlns:a16="http://schemas.microsoft.com/office/drawing/2014/main" id="{F245C925-884A-F27A-988F-0EDD7D9570C2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16578" y="1195578"/>
            <a:ext cx="538479" cy="270383"/>
          </a:xfrm>
          <a:prstGeom prst="rect">
            <a:avLst/>
          </a:prstGeom>
        </p:spPr>
      </p:pic>
      <p:grpSp>
        <p:nvGrpSpPr>
          <p:cNvPr id="56" name="object 35">
            <a:extLst>
              <a:ext uri="{FF2B5EF4-FFF2-40B4-BE49-F238E27FC236}">
                <a16:creationId xmlns:a16="http://schemas.microsoft.com/office/drawing/2014/main" id="{7E146C74-C90D-2E25-2BB6-9D34EE8A4E1B}"/>
              </a:ext>
            </a:extLst>
          </p:cNvPr>
          <p:cNvGrpSpPr/>
          <p:nvPr/>
        </p:nvGrpSpPr>
        <p:grpSpPr>
          <a:xfrm>
            <a:off x="4821936" y="1160907"/>
            <a:ext cx="809625" cy="335280"/>
            <a:chOff x="4872609" y="1582420"/>
            <a:chExt cx="809625" cy="335280"/>
          </a:xfrm>
        </p:grpSpPr>
        <p:pic>
          <p:nvPicPr>
            <p:cNvPr id="58" name="object 36">
              <a:extLst>
                <a:ext uri="{FF2B5EF4-FFF2-40B4-BE49-F238E27FC236}">
                  <a16:creationId xmlns:a16="http://schemas.microsoft.com/office/drawing/2014/main" id="{04ABD94A-7217-8A00-843E-275F3B60102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72609" y="1582420"/>
              <a:ext cx="264160" cy="335279"/>
            </a:xfrm>
            <a:prstGeom prst="rect">
              <a:avLst/>
            </a:prstGeom>
          </p:spPr>
        </p:pic>
        <p:pic>
          <p:nvPicPr>
            <p:cNvPr id="63" name="object 37">
              <a:extLst>
                <a:ext uri="{FF2B5EF4-FFF2-40B4-BE49-F238E27FC236}">
                  <a16:creationId xmlns:a16="http://schemas.microsoft.com/office/drawing/2014/main" id="{2D678919-0F9D-B35B-2E67-14D43233BAFD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05679" y="1601152"/>
              <a:ext cx="376554" cy="269557"/>
            </a:xfrm>
            <a:prstGeom prst="rect">
              <a:avLst/>
            </a:prstGeom>
          </p:spPr>
        </p:pic>
        <p:pic>
          <p:nvPicPr>
            <p:cNvPr id="128" name="object 38">
              <a:extLst>
                <a:ext uri="{FF2B5EF4-FFF2-40B4-BE49-F238E27FC236}">
                  <a16:creationId xmlns:a16="http://schemas.microsoft.com/office/drawing/2014/main" id="{FE082D5B-E015-F531-8D53-33C267AC4B4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73904" y="1601216"/>
              <a:ext cx="375920" cy="269239"/>
            </a:xfrm>
            <a:prstGeom prst="rect">
              <a:avLst/>
            </a:prstGeom>
          </p:spPr>
        </p:pic>
      </p:grpSp>
      <p:pic>
        <p:nvPicPr>
          <p:cNvPr id="129" name="object 39">
            <a:extLst>
              <a:ext uri="{FF2B5EF4-FFF2-40B4-BE49-F238E27FC236}">
                <a16:creationId xmlns:a16="http://schemas.microsoft.com/office/drawing/2014/main" id="{47ECBF92-CE1F-AFA9-E9E1-39FFB7A0DE66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11292" y="1180274"/>
            <a:ext cx="539114" cy="271081"/>
          </a:xfrm>
          <a:prstGeom prst="rect">
            <a:avLst/>
          </a:prstGeom>
        </p:spPr>
      </p:pic>
      <p:grpSp>
        <p:nvGrpSpPr>
          <p:cNvPr id="130" name="object 40">
            <a:extLst>
              <a:ext uri="{FF2B5EF4-FFF2-40B4-BE49-F238E27FC236}">
                <a16:creationId xmlns:a16="http://schemas.microsoft.com/office/drawing/2014/main" id="{55CDCF26-193B-1F9C-2899-373E30C249C1}"/>
              </a:ext>
            </a:extLst>
          </p:cNvPr>
          <p:cNvGrpSpPr/>
          <p:nvPr/>
        </p:nvGrpSpPr>
        <p:grpSpPr>
          <a:xfrm>
            <a:off x="6212586" y="1169543"/>
            <a:ext cx="809625" cy="335280"/>
            <a:chOff x="6263259" y="1591056"/>
            <a:chExt cx="809625" cy="335280"/>
          </a:xfrm>
        </p:grpSpPr>
        <p:pic>
          <p:nvPicPr>
            <p:cNvPr id="131" name="object 41">
              <a:extLst>
                <a:ext uri="{FF2B5EF4-FFF2-40B4-BE49-F238E27FC236}">
                  <a16:creationId xmlns:a16="http://schemas.microsoft.com/office/drawing/2014/main" id="{E14CD0BB-B638-7C72-3FE3-4D7ECD63F45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63259" y="1591056"/>
              <a:ext cx="264160" cy="335279"/>
            </a:xfrm>
            <a:prstGeom prst="rect">
              <a:avLst/>
            </a:prstGeom>
          </p:spPr>
        </p:pic>
        <p:pic>
          <p:nvPicPr>
            <p:cNvPr id="132" name="object 42">
              <a:extLst>
                <a:ext uri="{FF2B5EF4-FFF2-40B4-BE49-F238E27FC236}">
                  <a16:creationId xmlns:a16="http://schemas.microsoft.com/office/drawing/2014/main" id="{628B6D93-FF98-271A-EACA-BAED03CFE63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96456" y="1609979"/>
              <a:ext cx="375920" cy="269239"/>
            </a:xfrm>
            <a:prstGeom prst="rect">
              <a:avLst/>
            </a:prstGeom>
          </p:spPr>
        </p:pic>
        <p:pic>
          <p:nvPicPr>
            <p:cNvPr id="133" name="object 43">
              <a:extLst>
                <a:ext uri="{FF2B5EF4-FFF2-40B4-BE49-F238E27FC236}">
                  <a16:creationId xmlns:a16="http://schemas.microsoft.com/office/drawing/2014/main" id="{3EC031B7-691E-A1B2-3AF8-4F72EB04B70C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464300" y="1609725"/>
              <a:ext cx="376554" cy="269239"/>
            </a:xfrm>
            <a:prstGeom prst="rect">
              <a:avLst/>
            </a:prstGeom>
          </p:spPr>
        </p:pic>
      </p:grpSp>
      <p:pic>
        <p:nvPicPr>
          <p:cNvPr id="134" name="object 44">
            <a:extLst>
              <a:ext uri="{FF2B5EF4-FFF2-40B4-BE49-F238E27FC236}">
                <a16:creationId xmlns:a16="http://schemas.microsoft.com/office/drawing/2014/main" id="{D27D70A2-392E-B18A-F194-F566A624FF94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01942" y="1188910"/>
            <a:ext cx="538479" cy="270700"/>
          </a:xfrm>
          <a:prstGeom prst="rect">
            <a:avLst/>
          </a:prstGeom>
        </p:spPr>
      </p:pic>
      <p:sp>
        <p:nvSpPr>
          <p:cNvPr id="2" name="object 4">
            <a:extLst>
              <a:ext uri="{FF2B5EF4-FFF2-40B4-BE49-F238E27FC236}">
                <a16:creationId xmlns:a16="http://schemas.microsoft.com/office/drawing/2014/main" id="{91ECA812-39C9-1262-0EE2-6E7B4A569D07}"/>
              </a:ext>
            </a:extLst>
          </p:cNvPr>
          <p:cNvSpPr txBox="1"/>
          <p:nvPr/>
        </p:nvSpPr>
        <p:spPr>
          <a:xfrm>
            <a:off x="4634119" y="452654"/>
            <a:ext cx="3232354" cy="32188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s-ES" sz="2000" spc="-95" dirty="0">
                <a:latin typeface="KG Inimitable Original" panose="02000000000000000000" pitchFamily="2" charset="0"/>
                <a:cs typeface="Trebuchet MS"/>
              </a:rPr>
              <a:t>CURSO 2025-2026</a:t>
            </a:r>
            <a:endParaRPr sz="2000" dirty="0">
              <a:latin typeface="KG Inimitable Original" panose="02000000000000000000" pitchFamily="2" charset="0"/>
              <a:cs typeface="Trebuchet M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F494508-5F6C-199D-6254-726059F7D58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4652" y="165295"/>
            <a:ext cx="3380855" cy="769361"/>
          </a:xfrm>
          <a:prstGeom prst="rect">
            <a:avLst/>
          </a:prstGeom>
        </p:spPr>
      </p:pic>
      <p:pic>
        <p:nvPicPr>
          <p:cNvPr id="6" name="Imagen 5" descr="Forma, Círculo&#10;&#10;El contenido generado por IA puede ser incorrecto.">
            <a:extLst>
              <a:ext uri="{FF2B5EF4-FFF2-40B4-BE49-F238E27FC236}">
                <a16:creationId xmlns:a16="http://schemas.microsoft.com/office/drawing/2014/main" id="{E652D9A9-4943-F842-A837-D1CA8E3BE0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99" y="903271"/>
            <a:ext cx="774170" cy="917575"/>
          </a:xfrm>
          <a:prstGeom prst="rect">
            <a:avLst/>
          </a:prstGeom>
        </p:spPr>
      </p:pic>
      <p:pic>
        <p:nvPicPr>
          <p:cNvPr id="8" name="Imagen 7" descr="Forma, Círculo&#10;&#10;El contenido generado por IA puede ser incorrecto.">
            <a:extLst>
              <a:ext uri="{FF2B5EF4-FFF2-40B4-BE49-F238E27FC236}">
                <a16:creationId xmlns:a16="http://schemas.microsoft.com/office/drawing/2014/main" id="{B9B79599-34E4-B497-A6E2-1F4E5D82CDB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56" y="869545"/>
            <a:ext cx="751813" cy="935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694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2122</TotalTime>
  <Words>76</Words>
  <Application>Microsoft Office PowerPoint</Application>
  <PresentationFormat>Personalizado</PresentationFormat>
  <Paragraphs>91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Calibri</vt:lpstr>
      <vt:lpstr>CCMediterraneo</vt:lpstr>
      <vt:lpstr>KG Inimitable Original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Arnulfo Acosta</dc:creator>
  <cp:lastModifiedBy>María Olivares</cp:lastModifiedBy>
  <cp:revision>9</cp:revision>
  <dcterms:created xsi:type="dcterms:W3CDTF">2023-08-12T09:08:04Z</dcterms:created>
  <dcterms:modified xsi:type="dcterms:W3CDTF">2025-10-30T12:12:12Z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2023-08-12T00:00:00Z</vt:filetime>
  </property>
</Properties>
</file>