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74" r:id="rId1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51" autoAdjust="0"/>
  </p:normalViewPr>
  <p:slideViewPr>
    <p:cSldViewPr snapToGrid="0">
      <p:cViewPr varScale="1">
        <p:scale>
          <a:sx n="59" d="100"/>
          <a:sy n="59" d="100"/>
        </p:scale>
        <p:origin x="25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41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00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95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07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83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927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708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9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81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A98B04-1FF8-4B9A-978F-54AC88B65C5A}" type="datetimeFigureOut">
              <a:rPr lang="es-MX" smtClean="0"/>
              <a:t>27/11/2024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1E16D-775E-4D92-9306-32E68E7A06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2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7A077-E400-8FF5-7D2A-B562C80CA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78ACAB-C4A8-C201-CF71-EA672AE4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78783" y="1632301"/>
            <a:ext cx="9144000" cy="58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3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2608F-BC47-B7E1-4A4E-1DCBE55E6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4E5C65-43C1-6455-DF83-FE1E0DBD0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A7B99-4807-DCE5-E148-854109F3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EDCA9D-17CA-D38B-1453-11439EBCF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7D7B8-F79D-35B6-0C27-826A3437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30309F-2A82-DD6C-962B-DC73B0A11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0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F2A55-84A9-52D2-65D2-C45A2267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D5BC29-FFF0-98B9-1DF2-DFF9F8CD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7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0F5A-EF3E-F29A-8340-EFBFB511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70F676-1459-7677-C3A4-87A752C29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0FD75-03BD-C6DF-2DD5-91C3AC1AD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CC662D-87F6-8F21-5807-E83BCB911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4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DD6D9-EB8B-EAD0-C2E6-DA9273849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D91C1D-B3DD-3DC2-FC08-21CD5FA79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042140-1810-292D-EBE9-8661CEC8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29240" y="1177544"/>
            <a:ext cx="9144001" cy="67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26882-1595-DE0D-EC9E-516A1C4F1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FE54E9F-E152-10FF-64ED-4C2E7BDD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9B93F-E4D1-2CC4-CD5B-A09823A1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D86666-1044-7D0F-6E41-0EA18242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8483-163D-EC6E-3841-3706789DB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7BA97B-C114-2D59-AFC9-1FDD7C5AE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A2FEE-CFE3-07CA-11C9-6BCFB6FB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7F27E6-46B9-5769-4210-7120E0C3C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419E-4104-61B7-084C-5EC542F1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B7D50E-3645-51DF-6E95-4BDBDD01A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892A5-DFE5-DD29-1053-20CE000DB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3254AB-CBDF-EF7D-0C9D-65765F300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7C2CA-7D74-CA28-3312-E80AB638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216135-70C6-C132-0445-F220B2BE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38635-84CC-4B55-ED82-B9BB6123C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4DBBBD-2995-50AE-BBEC-9099F32A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09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Carta (216 x 279 mm)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star leyva</dc:creator>
  <cp:lastModifiedBy>star leyva</cp:lastModifiedBy>
  <cp:revision>1</cp:revision>
  <dcterms:created xsi:type="dcterms:W3CDTF">2024-11-28T05:55:36Z</dcterms:created>
  <dcterms:modified xsi:type="dcterms:W3CDTF">2024-11-28T05:59:19Z</dcterms:modified>
</cp:coreProperties>
</file>