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70" r:id="rId4"/>
    <p:sldId id="259" r:id="rId5"/>
    <p:sldId id="265" r:id="rId6"/>
    <p:sldId id="266" r:id="rId7"/>
    <p:sldId id="269" r:id="rId8"/>
    <p:sldId id="267" r:id="rId9"/>
    <p:sldId id="268" r:id="rId10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9" autoAdjust="0"/>
    <p:restoredTop sz="94674"/>
  </p:normalViewPr>
  <p:slideViewPr>
    <p:cSldViewPr snapToGrid="0">
      <p:cViewPr varScale="1">
        <p:scale>
          <a:sx n="119" d="100"/>
          <a:sy n="119" d="100"/>
        </p:scale>
        <p:origin x="19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17C5-0A81-4CF1-A39D-B9BF53E4D5F5}" type="datetimeFigureOut">
              <a:rPr lang="es-MX" smtClean="0"/>
              <a:t>02/12/25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BC52-969A-4635-9A1B-7623BB17BE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21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17C5-0A81-4CF1-A39D-B9BF53E4D5F5}" type="datetimeFigureOut">
              <a:rPr lang="es-MX" smtClean="0"/>
              <a:t>02/12/25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BC52-969A-4635-9A1B-7623BB17BE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777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17C5-0A81-4CF1-A39D-B9BF53E4D5F5}" type="datetimeFigureOut">
              <a:rPr lang="es-MX" smtClean="0"/>
              <a:t>02/12/25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BC52-969A-4635-9A1B-7623BB17BE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668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17C5-0A81-4CF1-A39D-B9BF53E4D5F5}" type="datetimeFigureOut">
              <a:rPr lang="es-MX" smtClean="0"/>
              <a:t>02/12/25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BC52-969A-4635-9A1B-7623BB17BE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531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17C5-0A81-4CF1-A39D-B9BF53E4D5F5}" type="datetimeFigureOut">
              <a:rPr lang="es-MX" smtClean="0"/>
              <a:t>02/12/25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BC52-969A-4635-9A1B-7623BB17BE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852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17C5-0A81-4CF1-A39D-B9BF53E4D5F5}" type="datetimeFigureOut">
              <a:rPr lang="es-MX" smtClean="0"/>
              <a:t>02/12/25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BC52-969A-4635-9A1B-7623BB17BE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015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17C5-0A81-4CF1-A39D-B9BF53E4D5F5}" type="datetimeFigureOut">
              <a:rPr lang="es-MX" smtClean="0"/>
              <a:t>02/12/25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BC52-969A-4635-9A1B-7623BB17BE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1785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17C5-0A81-4CF1-A39D-B9BF53E4D5F5}" type="datetimeFigureOut">
              <a:rPr lang="es-MX" smtClean="0"/>
              <a:t>02/12/25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BC52-969A-4635-9A1B-7623BB17BE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962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17C5-0A81-4CF1-A39D-B9BF53E4D5F5}" type="datetimeFigureOut">
              <a:rPr lang="es-MX" smtClean="0"/>
              <a:t>02/12/25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BC52-969A-4635-9A1B-7623BB17BE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576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17C5-0A81-4CF1-A39D-B9BF53E4D5F5}" type="datetimeFigureOut">
              <a:rPr lang="es-MX" smtClean="0"/>
              <a:t>02/12/25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BC52-969A-4635-9A1B-7623BB17BE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383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17C5-0A81-4CF1-A39D-B9BF53E4D5F5}" type="datetimeFigureOut">
              <a:rPr lang="es-MX" smtClean="0"/>
              <a:t>02/12/25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BC52-969A-4635-9A1B-7623BB17BE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435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0F17C5-0A81-4CF1-A39D-B9BF53E4D5F5}" type="datetimeFigureOut">
              <a:rPr lang="es-MX" smtClean="0"/>
              <a:t>02/12/25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28BC52-969A-4635-9A1B-7623BB17BE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19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7EC2E-FB6E-1214-3299-4EB0A4141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F9A50E6-123C-F942-EA89-DE231738E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2094"/>
            <a:ext cx="9144000" cy="51435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EADE9D4-E8A0-A64F-4684-03EC15048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089" y="6295256"/>
            <a:ext cx="1819840" cy="562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13EEFF1-6DDB-50DF-CFAA-70A36DA82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154" y="4824664"/>
            <a:ext cx="621846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01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8B57AD1-A67D-0991-05A6-7D5EAD4C5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3363E52-49A4-D78B-9C0F-093D7606C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91EBB57-40E3-717D-7B00-A8BFB643D5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4A9C063-5C35-55CE-8D45-CEAB888E22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29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71A6E18-A4EC-595B-F7C0-460657E65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3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DF0D7-5268-9909-0060-B4F848B5C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3C40359-8E76-B785-5D4F-12447C4EA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7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D6FE3-E434-5DFF-5332-107D6C879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72550A7-A157-3BC1-8136-B2532A26F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38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FAD05-1BE7-3EF1-8533-A4A9657B4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A3A6716-3FAB-1567-BE77-0BDCD876F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3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16A0E92-4CCD-595F-F513-69245337B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70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22AE2-4E1D-E47B-9EFD-8BD3AE98A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BCD0D58-6122-C512-57A2-4AE3BA065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41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7F122-07B0-F622-F65A-1E5200393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A0E0A1E-8EC9-4B2A-5356-D41339078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102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Macintosh PowerPoint</Application>
  <PresentationFormat>Carta (216 x 279 mm)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star leyva</dc:creator>
  <cp:lastModifiedBy>Microsoft Office User</cp:lastModifiedBy>
  <cp:revision>1</cp:revision>
  <dcterms:created xsi:type="dcterms:W3CDTF">2025-11-30T11:57:40Z</dcterms:created>
  <dcterms:modified xsi:type="dcterms:W3CDTF">2025-12-02T07:18:50Z</dcterms:modified>
</cp:coreProperties>
</file>