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59" r:id="rId2"/>
    <p:sldId id="260" r:id="rId3"/>
    <p:sldId id="261" r:id="rId4"/>
    <p:sldId id="262" r:id="rId5"/>
  </p:sldIdLst>
  <p:sldSz cx="9144000" cy="6858000" type="letter"/>
  <p:notesSz cx="7102475" cy="9388475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Calibri Light" panose="020F0302020204030204" pitchFamily="34" charset="0"/>
      <p:regular r:id="rId10"/>
      <p:italic r:id="rId11"/>
    </p:embeddedFont>
    <p:embeddedFont>
      <p:font typeface="KTD Letter Trace FUN" pitchFamily="2" charset="0"/>
      <p:regular r:id="rId12"/>
    </p:embeddedFont>
    <p:embeddedFont>
      <p:font typeface="Letters for Learners Lined" pitchFamily="2" charset="77"/>
      <p:regular r:id="rId13"/>
    </p:embeddedFont>
    <p:embeddedFont>
      <p:font typeface="RM Fun Play Clay" pitchFamily="2" charset="0"/>
      <p:regular r:id="rId14"/>
    </p:embeddedFont>
    <p:embeddedFont>
      <p:font typeface="Tempus Sans ITC" pitchFamily="82" charset="77"/>
      <p:regular r:id="rId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3" autoAdjust="0"/>
    <p:restoredTop sz="96405"/>
  </p:normalViewPr>
  <p:slideViewPr>
    <p:cSldViewPr snapToGrid="0">
      <p:cViewPr varScale="1">
        <p:scale>
          <a:sx n="122" d="100"/>
          <a:sy n="122" d="100"/>
        </p:scale>
        <p:origin x="18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font" Target="fonts/font10.fntdata"/><Relationship Id="rId10" Type="http://schemas.openxmlformats.org/officeDocument/2006/relationships/font" Target="fonts/font5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C343-9E36-4DAC-874E-C6B201593749}" type="datetimeFigureOut">
              <a:rPr lang="es-MX" smtClean="0"/>
              <a:t>19/01/26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6758A-23CF-49BA-9C41-84C19A865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588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C343-9E36-4DAC-874E-C6B201593749}" type="datetimeFigureOut">
              <a:rPr lang="es-MX" smtClean="0"/>
              <a:t>19/01/26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6758A-23CF-49BA-9C41-84C19A865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5307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C343-9E36-4DAC-874E-C6B201593749}" type="datetimeFigureOut">
              <a:rPr lang="es-MX" smtClean="0"/>
              <a:t>19/01/26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6758A-23CF-49BA-9C41-84C19A865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5034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C343-9E36-4DAC-874E-C6B201593749}" type="datetimeFigureOut">
              <a:rPr lang="es-MX" smtClean="0"/>
              <a:t>19/01/26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6758A-23CF-49BA-9C41-84C19A865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6333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C343-9E36-4DAC-874E-C6B201593749}" type="datetimeFigureOut">
              <a:rPr lang="es-MX" smtClean="0"/>
              <a:t>19/01/26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6758A-23CF-49BA-9C41-84C19A865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9775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C343-9E36-4DAC-874E-C6B201593749}" type="datetimeFigureOut">
              <a:rPr lang="es-MX" smtClean="0"/>
              <a:t>19/01/26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6758A-23CF-49BA-9C41-84C19A865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095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C343-9E36-4DAC-874E-C6B201593749}" type="datetimeFigureOut">
              <a:rPr lang="es-MX" smtClean="0"/>
              <a:t>19/01/26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6758A-23CF-49BA-9C41-84C19A865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9870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C343-9E36-4DAC-874E-C6B201593749}" type="datetimeFigureOut">
              <a:rPr lang="es-MX" smtClean="0"/>
              <a:t>19/01/26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6758A-23CF-49BA-9C41-84C19A865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907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C343-9E36-4DAC-874E-C6B201593749}" type="datetimeFigureOut">
              <a:rPr lang="es-MX" smtClean="0"/>
              <a:t>19/01/26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6758A-23CF-49BA-9C41-84C19A865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2335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C343-9E36-4DAC-874E-C6B201593749}" type="datetimeFigureOut">
              <a:rPr lang="es-MX" smtClean="0"/>
              <a:t>19/01/26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6758A-23CF-49BA-9C41-84C19A865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9332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C343-9E36-4DAC-874E-C6B201593749}" type="datetimeFigureOut">
              <a:rPr lang="es-MX" smtClean="0"/>
              <a:t>19/01/26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6758A-23CF-49BA-9C41-84C19A865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033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C343-9E36-4DAC-874E-C6B201593749}" type="datetimeFigureOut">
              <a:rPr lang="es-MX" smtClean="0"/>
              <a:t>19/01/26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6758A-23CF-49BA-9C41-84C19A86581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758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009B7912-22AF-4D39-BB9A-9AE89A6852C3}"/>
              </a:ext>
            </a:extLst>
          </p:cNvPr>
          <p:cNvGrpSpPr/>
          <p:nvPr/>
        </p:nvGrpSpPr>
        <p:grpSpPr>
          <a:xfrm>
            <a:off x="1245673" y="-141959"/>
            <a:ext cx="7137779" cy="2246769"/>
            <a:chOff x="1245684" y="-220571"/>
            <a:chExt cx="7137779" cy="2246769"/>
          </a:xfrm>
        </p:grpSpPr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0A7E045C-0F14-498F-AA4C-EDF68C34A845}"/>
                </a:ext>
              </a:extLst>
            </p:cNvPr>
            <p:cNvSpPr/>
            <p:nvPr/>
          </p:nvSpPr>
          <p:spPr>
            <a:xfrm>
              <a:off x="1245684" y="272710"/>
              <a:ext cx="7137779" cy="135486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3834790B-8E0A-4F9E-A4C3-D16098D6EB64}"/>
                </a:ext>
              </a:extLst>
            </p:cNvPr>
            <p:cNvSpPr txBox="1"/>
            <p:nvPr/>
          </p:nvSpPr>
          <p:spPr>
            <a:xfrm>
              <a:off x="1778412" y="-220571"/>
              <a:ext cx="631479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0" kern="1700" spc="345" dirty="0">
                  <a:latin typeface="Letters for Learners Lined" pitchFamily="2" charset="0"/>
                </a:rPr>
                <a:t>Rumi</a:t>
              </a:r>
              <a:endParaRPr lang="es-MX" sz="14000" kern="1700" spc="345" dirty="0">
                <a:latin typeface="Letters for Learners Lined" pitchFamily="2" charset="0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F910B6E-B96C-47CD-8AE0-AB6EBC22915C}"/>
              </a:ext>
            </a:extLst>
          </p:cNvPr>
          <p:cNvGrpSpPr/>
          <p:nvPr/>
        </p:nvGrpSpPr>
        <p:grpSpPr>
          <a:xfrm>
            <a:off x="-774622" y="1923303"/>
            <a:ext cx="11178371" cy="1600438"/>
            <a:chOff x="-774614" y="1802081"/>
            <a:chExt cx="11178371" cy="1600438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E92EC2DB-6612-4146-AC4B-8A1DBC4CC1EE}"/>
                </a:ext>
              </a:extLst>
            </p:cNvPr>
            <p:cNvSpPr/>
            <p:nvPr/>
          </p:nvSpPr>
          <p:spPr>
            <a:xfrm>
              <a:off x="1245683" y="1835779"/>
              <a:ext cx="7137779" cy="135486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9382CEF-EEFB-41E7-B8E5-44EE004F30B4}"/>
                </a:ext>
              </a:extLst>
            </p:cNvPr>
            <p:cNvSpPr txBox="1"/>
            <p:nvPr/>
          </p:nvSpPr>
          <p:spPr>
            <a:xfrm>
              <a:off x="-774614" y="1802081"/>
              <a:ext cx="11178371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800" dirty="0">
                  <a:latin typeface="KTD Letter Trace FUN" pitchFamily="50" charset="0"/>
                </a:rPr>
                <a:t>Rumi</a:t>
              </a:r>
              <a:endParaRPr lang="es-MX" sz="9800" dirty="0">
                <a:latin typeface="KTD Letter Trace FUN" pitchFamily="50" charset="0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0D4A9AF-8FCB-4A80-BF80-4E78C9509229}"/>
              </a:ext>
            </a:extLst>
          </p:cNvPr>
          <p:cNvGrpSpPr/>
          <p:nvPr/>
        </p:nvGrpSpPr>
        <p:grpSpPr>
          <a:xfrm>
            <a:off x="279861" y="3206897"/>
            <a:ext cx="9069407" cy="2246769"/>
            <a:chOff x="279865" y="3093367"/>
            <a:chExt cx="9069407" cy="2246769"/>
          </a:xfrm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02767256-C63B-4925-B17E-235E8687CF41}"/>
                </a:ext>
              </a:extLst>
            </p:cNvPr>
            <p:cNvSpPr/>
            <p:nvPr/>
          </p:nvSpPr>
          <p:spPr>
            <a:xfrm>
              <a:off x="1245683" y="3580796"/>
              <a:ext cx="7137779" cy="135486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2BA88668-C41D-48C7-B91A-DB2F2F85CDB6}"/>
                </a:ext>
              </a:extLst>
            </p:cNvPr>
            <p:cNvSpPr txBox="1"/>
            <p:nvPr/>
          </p:nvSpPr>
          <p:spPr>
            <a:xfrm>
              <a:off x="279865" y="3093367"/>
              <a:ext cx="906940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3500" dirty="0">
                  <a:latin typeface="RM Fun Play Clay" pitchFamily="50" charset="0"/>
                </a:rPr>
                <a:t>Rumi</a:t>
              </a:r>
              <a:endParaRPr lang="es-MX" sz="13500" dirty="0">
                <a:latin typeface="RM Fun Play Clay" pitchFamily="50" charset="0"/>
              </a:endParaRPr>
            </a:p>
          </p:txBody>
        </p:sp>
      </p:grp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9F6A5557-D0F9-426D-A50E-6A764960C793}"/>
              </a:ext>
            </a:extLst>
          </p:cNvPr>
          <p:cNvSpPr/>
          <p:nvPr/>
        </p:nvSpPr>
        <p:spPr>
          <a:xfrm>
            <a:off x="1245678" y="5390364"/>
            <a:ext cx="7137779" cy="13548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50DC1E-0526-41DA-B93F-3E5E2CB7A7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22" b="2260"/>
          <a:stretch/>
        </p:blipFill>
        <p:spPr>
          <a:xfrm flipV="1">
            <a:off x="1547894" y="5405144"/>
            <a:ext cx="6533346" cy="119283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A74B761-F1D7-4AB0-8F50-7AFB69B45599}"/>
              </a:ext>
            </a:extLst>
          </p:cNvPr>
          <p:cNvSpPr txBox="1"/>
          <p:nvPr/>
        </p:nvSpPr>
        <p:spPr>
          <a:xfrm>
            <a:off x="3910620" y="38503"/>
            <a:ext cx="165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Tempus Sans ITC" panose="04020404030D07020202" pitchFamily="82" charset="0"/>
              </a:rPr>
              <a:t>Yo me llamo:</a:t>
            </a:r>
            <a:endParaRPr lang="es-MX" b="1" dirty="0">
              <a:latin typeface="Tempus Sans ITC" panose="04020404030D07020202" pitchFamily="8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A6A3EBA-2E10-4127-98A3-D25C924FCBD9}"/>
              </a:ext>
            </a:extLst>
          </p:cNvPr>
          <p:cNvSpPr txBox="1"/>
          <p:nvPr/>
        </p:nvSpPr>
        <p:spPr>
          <a:xfrm>
            <a:off x="3910620" y="1657731"/>
            <a:ext cx="2259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Tempus Sans ITC" panose="04020404030D07020202" pitchFamily="82" charset="0"/>
              </a:rPr>
              <a:t>Utilizo marcador</a:t>
            </a:r>
            <a:endParaRPr lang="es-MX" b="1" dirty="0">
              <a:latin typeface="Tempus Sans ITC" panose="04020404030D07020202" pitchFamily="8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E99B2C1-75C4-46AC-A153-6E58A5AB6FAB}"/>
              </a:ext>
            </a:extLst>
          </p:cNvPr>
          <p:cNvSpPr txBox="1"/>
          <p:nvPr/>
        </p:nvSpPr>
        <p:spPr>
          <a:xfrm>
            <a:off x="3910620" y="3237765"/>
            <a:ext cx="5233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Tempus Sans ITC" panose="04020404030D07020202" pitchFamily="82" charset="0"/>
              </a:rPr>
              <a:t>Utilizo plastilina</a:t>
            </a:r>
            <a:endParaRPr lang="es-MX" b="1" dirty="0">
              <a:latin typeface="Tempus Sans ITC" panose="04020404030D070202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011B060-CD4A-47E8-8569-D6E8B1BA4E25}"/>
              </a:ext>
            </a:extLst>
          </p:cNvPr>
          <p:cNvSpPr txBox="1"/>
          <p:nvPr/>
        </p:nvSpPr>
        <p:spPr>
          <a:xfrm>
            <a:off x="3910620" y="5001891"/>
            <a:ext cx="236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Tempus Sans ITC" panose="04020404030D07020202" pitchFamily="82" charset="0"/>
              </a:rPr>
              <a:t>Y así lo escribo yo:</a:t>
            </a:r>
            <a:endParaRPr lang="es-MX" b="1" dirty="0">
              <a:latin typeface="Tempus Sans ITC" panose="04020404030D07020202" pitchFamily="8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F5B2D24-AC86-B42F-3F69-4BF71359A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1" y="0"/>
            <a:ext cx="947564" cy="1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11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009B7912-22AF-4D39-BB9A-9AE89A6852C3}"/>
              </a:ext>
            </a:extLst>
          </p:cNvPr>
          <p:cNvGrpSpPr/>
          <p:nvPr/>
        </p:nvGrpSpPr>
        <p:grpSpPr>
          <a:xfrm>
            <a:off x="1046898" y="-139426"/>
            <a:ext cx="7137779" cy="2246769"/>
            <a:chOff x="1245684" y="-220571"/>
            <a:chExt cx="7137779" cy="2246769"/>
          </a:xfrm>
        </p:grpSpPr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0A7E045C-0F14-498F-AA4C-EDF68C34A845}"/>
                </a:ext>
              </a:extLst>
            </p:cNvPr>
            <p:cNvSpPr/>
            <p:nvPr/>
          </p:nvSpPr>
          <p:spPr>
            <a:xfrm>
              <a:off x="1245684" y="272710"/>
              <a:ext cx="7137779" cy="13548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3834790B-8E0A-4F9E-A4C3-D16098D6EB64}"/>
                </a:ext>
              </a:extLst>
            </p:cNvPr>
            <p:cNvSpPr txBox="1"/>
            <p:nvPr/>
          </p:nvSpPr>
          <p:spPr>
            <a:xfrm>
              <a:off x="1778412" y="-220571"/>
              <a:ext cx="6314797" cy="224676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0" kern="1700" spc="345" dirty="0" err="1">
                  <a:latin typeface="Letters for Learners Lined" pitchFamily="2" charset="0"/>
                </a:rPr>
                <a:t>MIra</a:t>
              </a:r>
              <a:endParaRPr lang="es-MX" sz="14000" kern="1700" spc="345" dirty="0">
                <a:latin typeface="Letters for Learners Lined" pitchFamily="2" charset="0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F910B6E-B96C-47CD-8AE0-AB6EBC22915C}"/>
              </a:ext>
            </a:extLst>
          </p:cNvPr>
          <p:cNvGrpSpPr/>
          <p:nvPr/>
        </p:nvGrpSpPr>
        <p:grpSpPr>
          <a:xfrm>
            <a:off x="-973402" y="1979177"/>
            <a:ext cx="11178371" cy="1615334"/>
            <a:chOff x="-774620" y="1835779"/>
            <a:chExt cx="11178371" cy="1615334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E92EC2DB-6612-4146-AC4B-8A1DBC4CC1EE}"/>
                </a:ext>
              </a:extLst>
            </p:cNvPr>
            <p:cNvSpPr/>
            <p:nvPr/>
          </p:nvSpPr>
          <p:spPr>
            <a:xfrm>
              <a:off x="1245683" y="1835779"/>
              <a:ext cx="7137779" cy="13548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9382CEF-EEFB-41E7-B8E5-44EE004F30B4}"/>
                </a:ext>
              </a:extLst>
            </p:cNvPr>
            <p:cNvSpPr txBox="1"/>
            <p:nvPr/>
          </p:nvSpPr>
          <p:spPr>
            <a:xfrm>
              <a:off x="-774620" y="1850675"/>
              <a:ext cx="11178371" cy="16004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800" dirty="0">
                  <a:latin typeface="KTD Letter Trace FUN" pitchFamily="50" charset="0"/>
                </a:rPr>
                <a:t>Mira</a:t>
              </a:r>
              <a:endParaRPr lang="es-MX" sz="9800" dirty="0">
                <a:latin typeface="KTD Letter Trace FUN" pitchFamily="50" charset="0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0D4A9AF-8FCB-4A80-BF80-4E78C9509229}"/>
              </a:ext>
            </a:extLst>
          </p:cNvPr>
          <p:cNvGrpSpPr/>
          <p:nvPr/>
        </p:nvGrpSpPr>
        <p:grpSpPr>
          <a:xfrm>
            <a:off x="81081" y="3190571"/>
            <a:ext cx="9069407" cy="2246769"/>
            <a:chOff x="279865" y="3093367"/>
            <a:chExt cx="9069407" cy="2246769"/>
          </a:xfrm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02767256-C63B-4925-B17E-235E8687CF41}"/>
                </a:ext>
              </a:extLst>
            </p:cNvPr>
            <p:cNvSpPr/>
            <p:nvPr/>
          </p:nvSpPr>
          <p:spPr>
            <a:xfrm>
              <a:off x="1245683" y="3580796"/>
              <a:ext cx="7137779" cy="13548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2BA88668-C41D-48C7-B91A-DB2F2F85CDB6}"/>
                </a:ext>
              </a:extLst>
            </p:cNvPr>
            <p:cNvSpPr txBox="1"/>
            <p:nvPr/>
          </p:nvSpPr>
          <p:spPr>
            <a:xfrm>
              <a:off x="279865" y="3093367"/>
              <a:ext cx="9069407" cy="22467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3500" dirty="0">
                  <a:latin typeface="RM Fun Play Clay" pitchFamily="50" charset="0"/>
                </a:rPr>
                <a:t>Mira</a:t>
              </a:r>
              <a:endParaRPr lang="es-MX" sz="13500" dirty="0">
                <a:latin typeface="RM Fun Play Clay" pitchFamily="50" charset="0"/>
              </a:endParaRPr>
            </a:p>
          </p:txBody>
        </p:sp>
      </p:grp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9F6A5557-D0F9-426D-A50E-6A764960C793}"/>
              </a:ext>
            </a:extLst>
          </p:cNvPr>
          <p:cNvSpPr/>
          <p:nvPr/>
        </p:nvSpPr>
        <p:spPr>
          <a:xfrm>
            <a:off x="1046898" y="5390364"/>
            <a:ext cx="7137779" cy="13548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A74B761-F1D7-4AB0-8F50-7AFB69B45599}"/>
              </a:ext>
            </a:extLst>
          </p:cNvPr>
          <p:cNvSpPr txBox="1"/>
          <p:nvPr/>
        </p:nvSpPr>
        <p:spPr>
          <a:xfrm>
            <a:off x="3787522" y="32747"/>
            <a:ext cx="165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Tempus Sans ITC" panose="04020404030D07020202" pitchFamily="82" charset="0"/>
              </a:rPr>
              <a:t>Yo me llamo:</a:t>
            </a:r>
            <a:endParaRPr lang="es-MX" b="1" dirty="0">
              <a:latin typeface="Tempus Sans ITC" panose="04020404030D07020202" pitchFamily="8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A6A3EBA-2E10-4127-98A3-D25C924FCBD9}"/>
              </a:ext>
            </a:extLst>
          </p:cNvPr>
          <p:cNvSpPr txBox="1"/>
          <p:nvPr/>
        </p:nvSpPr>
        <p:spPr>
          <a:xfrm>
            <a:off x="3711840" y="1660908"/>
            <a:ext cx="2292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Tempus Sans ITC" panose="04020404030D07020202" pitchFamily="82" charset="0"/>
              </a:rPr>
              <a:t>Utilizo marcador</a:t>
            </a:r>
            <a:endParaRPr lang="es-MX" b="1" dirty="0">
              <a:latin typeface="Tempus Sans ITC" panose="04020404030D07020202" pitchFamily="8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E99B2C1-75C4-46AC-A153-6E58A5AB6FAB}"/>
              </a:ext>
            </a:extLst>
          </p:cNvPr>
          <p:cNvSpPr txBox="1"/>
          <p:nvPr/>
        </p:nvSpPr>
        <p:spPr>
          <a:xfrm>
            <a:off x="3711840" y="3312912"/>
            <a:ext cx="5233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Tempus Sans ITC" panose="04020404030D07020202" pitchFamily="82" charset="0"/>
              </a:rPr>
              <a:t>Utilizo plastilina</a:t>
            </a:r>
            <a:endParaRPr lang="es-MX" b="1" dirty="0">
              <a:latin typeface="Tempus Sans ITC" panose="04020404030D070202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011B060-CD4A-47E8-8569-D6E8B1BA4E25}"/>
              </a:ext>
            </a:extLst>
          </p:cNvPr>
          <p:cNvSpPr txBox="1"/>
          <p:nvPr/>
        </p:nvSpPr>
        <p:spPr>
          <a:xfrm>
            <a:off x="3711840" y="5015823"/>
            <a:ext cx="236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Tempus Sans ITC" panose="04020404030D07020202" pitchFamily="82" charset="0"/>
              </a:rPr>
              <a:t>Y así lo escribo yo:</a:t>
            </a:r>
            <a:endParaRPr lang="es-MX" b="1" dirty="0">
              <a:latin typeface="Tempus Sans ITC" panose="04020404030D07020202" pitchFamily="8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BA43DA6-D8A7-E6BC-7DA4-E0E71700F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22" b="2260"/>
          <a:stretch/>
        </p:blipFill>
        <p:spPr>
          <a:xfrm flipV="1">
            <a:off x="1292693" y="5502570"/>
            <a:ext cx="6558614" cy="117743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A901F23-DC9B-636D-7AD7-38F85DF51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81" y="0"/>
            <a:ext cx="947563" cy="1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84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009B7912-22AF-4D39-BB9A-9AE89A6852C3}"/>
              </a:ext>
            </a:extLst>
          </p:cNvPr>
          <p:cNvGrpSpPr/>
          <p:nvPr/>
        </p:nvGrpSpPr>
        <p:grpSpPr>
          <a:xfrm>
            <a:off x="1046898" y="-170509"/>
            <a:ext cx="7137779" cy="2015936"/>
            <a:chOff x="1245684" y="-222821"/>
            <a:chExt cx="7137779" cy="2015936"/>
          </a:xfrm>
        </p:grpSpPr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0A7E045C-0F14-498F-AA4C-EDF68C34A845}"/>
                </a:ext>
              </a:extLst>
            </p:cNvPr>
            <p:cNvSpPr/>
            <p:nvPr/>
          </p:nvSpPr>
          <p:spPr>
            <a:xfrm>
              <a:off x="1245684" y="272710"/>
              <a:ext cx="7137779" cy="13548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3834790B-8E0A-4F9E-A4C3-D16098D6EB64}"/>
                </a:ext>
              </a:extLst>
            </p:cNvPr>
            <p:cNvSpPr txBox="1"/>
            <p:nvPr/>
          </p:nvSpPr>
          <p:spPr>
            <a:xfrm>
              <a:off x="1758165" y="-222821"/>
              <a:ext cx="6314797" cy="20159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300" kern="1700" spc="345" dirty="0" err="1">
                  <a:latin typeface="Letters for Learners Lined" pitchFamily="2" charset="0"/>
                </a:rPr>
                <a:t>Zoey</a:t>
              </a:r>
              <a:endParaRPr lang="es-MX" sz="12300" kern="1700" spc="345" dirty="0">
                <a:latin typeface="Letters for Learners Lined" pitchFamily="2" charset="0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F910B6E-B96C-47CD-8AE0-AB6EBC22915C}"/>
              </a:ext>
            </a:extLst>
          </p:cNvPr>
          <p:cNvGrpSpPr/>
          <p:nvPr/>
        </p:nvGrpSpPr>
        <p:grpSpPr>
          <a:xfrm>
            <a:off x="-973399" y="1949785"/>
            <a:ext cx="11178371" cy="1446550"/>
            <a:chOff x="-774617" y="1761895"/>
            <a:chExt cx="11178371" cy="1446550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E92EC2DB-6612-4146-AC4B-8A1DBC4CC1EE}"/>
                </a:ext>
              </a:extLst>
            </p:cNvPr>
            <p:cNvSpPr/>
            <p:nvPr/>
          </p:nvSpPr>
          <p:spPr>
            <a:xfrm>
              <a:off x="1245683" y="1835779"/>
              <a:ext cx="7137779" cy="13548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9382CEF-EEFB-41E7-B8E5-44EE004F30B4}"/>
                </a:ext>
              </a:extLst>
            </p:cNvPr>
            <p:cNvSpPr txBox="1"/>
            <p:nvPr/>
          </p:nvSpPr>
          <p:spPr>
            <a:xfrm>
              <a:off x="-774617" y="1761895"/>
              <a:ext cx="1117837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800" dirty="0" err="1">
                  <a:latin typeface="KTD Letter Trace FUN" pitchFamily="50" charset="0"/>
                </a:rPr>
                <a:t>Zoey</a:t>
              </a:r>
              <a:endParaRPr lang="es-MX" sz="8800" dirty="0">
                <a:latin typeface="KTD Letter Trace FUN" pitchFamily="50" charset="0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0D4A9AF-8FCB-4A80-BF80-4E78C9509229}"/>
              </a:ext>
            </a:extLst>
          </p:cNvPr>
          <p:cNvGrpSpPr/>
          <p:nvPr/>
        </p:nvGrpSpPr>
        <p:grpSpPr>
          <a:xfrm>
            <a:off x="96645" y="3191698"/>
            <a:ext cx="9069407" cy="2015936"/>
            <a:chOff x="295425" y="3113276"/>
            <a:chExt cx="9069407" cy="2015936"/>
          </a:xfrm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02767256-C63B-4925-B17E-235E8687CF41}"/>
                </a:ext>
              </a:extLst>
            </p:cNvPr>
            <p:cNvSpPr/>
            <p:nvPr/>
          </p:nvSpPr>
          <p:spPr>
            <a:xfrm>
              <a:off x="1245683" y="3580796"/>
              <a:ext cx="7137779" cy="13548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2BA88668-C41D-48C7-B91A-DB2F2F85CDB6}"/>
                </a:ext>
              </a:extLst>
            </p:cNvPr>
            <p:cNvSpPr txBox="1"/>
            <p:nvPr/>
          </p:nvSpPr>
          <p:spPr>
            <a:xfrm>
              <a:off x="295425" y="3113276"/>
              <a:ext cx="9069407" cy="20159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0" dirty="0" err="1">
                  <a:latin typeface="RM Fun Play Clay" pitchFamily="50" charset="0"/>
                </a:rPr>
                <a:t>Zoey</a:t>
              </a:r>
              <a:endParaRPr lang="es-MX" sz="12000" dirty="0">
                <a:latin typeface="RM Fun Play Clay" pitchFamily="50" charset="0"/>
              </a:endParaRPr>
            </a:p>
          </p:txBody>
        </p:sp>
      </p:grp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9F6A5557-D0F9-426D-A50E-6A764960C793}"/>
              </a:ext>
            </a:extLst>
          </p:cNvPr>
          <p:cNvSpPr/>
          <p:nvPr/>
        </p:nvSpPr>
        <p:spPr>
          <a:xfrm>
            <a:off x="1003110" y="5368027"/>
            <a:ext cx="7137779" cy="13548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50DC1E-0526-41DA-B93F-3E5E2CB7A7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22" b="2260"/>
          <a:stretch/>
        </p:blipFill>
        <p:spPr>
          <a:xfrm flipV="1">
            <a:off x="1327522" y="5443190"/>
            <a:ext cx="6558614" cy="117743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3C95CD6-C0E7-4502-AC68-F20B7F4D3E85}"/>
              </a:ext>
            </a:extLst>
          </p:cNvPr>
          <p:cNvSpPr txBox="1"/>
          <p:nvPr/>
        </p:nvSpPr>
        <p:spPr>
          <a:xfrm>
            <a:off x="3787522" y="32747"/>
            <a:ext cx="165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Tempus Sans ITC" panose="04020404030D07020202" pitchFamily="82" charset="0"/>
              </a:rPr>
              <a:t>Yo me llamo:</a:t>
            </a:r>
            <a:endParaRPr lang="es-MX" b="1" dirty="0">
              <a:latin typeface="Tempus Sans ITC" panose="04020404030D07020202" pitchFamily="8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57B63B-444A-20B6-FCA9-33558E0A446B}"/>
              </a:ext>
            </a:extLst>
          </p:cNvPr>
          <p:cNvSpPr txBox="1"/>
          <p:nvPr/>
        </p:nvSpPr>
        <p:spPr>
          <a:xfrm>
            <a:off x="3711840" y="1660908"/>
            <a:ext cx="2292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Tempus Sans ITC" panose="04020404030D07020202" pitchFamily="82" charset="0"/>
              </a:rPr>
              <a:t>Utilizo marcador</a:t>
            </a:r>
            <a:endParaRPr lang="es-MX" b="1" dirty="0">
              <a:latin typeface="Tempus Sans ITC" panose="04020404030D07020202" pitchFamily="8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68DE670-D996-3A2E-AA2F-E1D76005961C}"/>
              </a:ext>
            </a:extLst>
          </p:cNvPr>
          <p:cNvSpPr txBox="1"/>
          <p:nvPr/>
        </p:nvSpPr>
        <p:spPr>
          <a:xfrm>
            <a:off x="3711840" y="3312912"/>
            <a:ext cx="5233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Tempus Sans ITC" panose="04020404030D07020202" pitchFamily="82" charset="0"/>
              </a:rPr>
              <a:t>Utilizo plastilina</a:t>
            </a:r>
            <a:endParaRPr lang="es-MX" b="1" dirty="0">
              <a:latin typeface="Tempus Sans ITC" panose="04020404030D07020202" pitchFamily="8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BAFFE9D-71FD-7C5C-12F3-E9D09005E251}"/>
              </a:ext>
            </a:extLst>
          </p:cNvPr>
          <p:cNvSpPr txBox="1"/>
          <p:nvPr/>
        </p:nvSpPr>
        <p:spPr>
          <a:xfrm>
            <a:off x="3711840" y="5015823"/>
            <a:ext cx="236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Tempus Sans ITC" panose="04020404030D07020202" pitchFamily="82" charset="0"/>
              </a:rPr>
              <a:t>Y así lo escribo yo:</a:t>
            </a:r>
            <a:endParaRPr lang="es-MX" b="1" dirty="0">
              <a:latin typeface="Tempus Sans ITC" panose="04020404030D07020202" pitchFamily="8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41B3304-9C06-F870-A639-704175059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81" y="1"/>
            <a:ext cx="947563" cy="142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54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009B7912-22AF-4D39-BB9A-9AE89A6852C3}"/>
              </a:ext>
            </a:extLst>
          </p:cNvPr>
          <p:cNvGrpSpPr/>
          <p:nvPr/>
        </p:nvGrpSpPr>
        <p:grpSpPr>
          <a:xfrm>
            <a:off x="1046898" y="-170509"/>
            <a:ext cx="7137779" cy="2015936"/>
            <a:chOff x="1245684" y="-222821"/>
            <a:chExt cx="7137779" cy="2015936"/>
          </a:xfrm>
        </p:grpSpPr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0A7E045C-0F14-498F-AA4C-EDF68C34A845}"/>
                </a:ext>
              </a:extLst>
            </p:cNvPr>
            <p:cNvSpPr/>
            <p:nvPr/>
          </p:nvSpPr>
          <p:spPr>
            <a:xfrm>
              <a:off x="1245684" y="272710"/>
              <a:ext cx="7137779" cy="13548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3834790B-8E0A-4F9E-A4C3-D16098D6EB64}"/>
                </a:ext>
              </a:extLst>
            </p:cNvPr>
            <p:cNvSpPr txBox="1"/>
            <p:nvPr/>
          </p:nvSpPr>
          <p:spPr>
            <a:xfrm>
              <a:off x="1758165" y="-222821"/>
              <a:ext cx="6314797" cy="20159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300" kern="1700" spc="345" dirty="0">
                  <a:latin typeface="Letters for Learners Lined" pitchFamily="2" charset="0"/>
                </a:rPr>
                <a:t>Nombre</a:t>
              </a:r>
              <a:endParaRPr lang="es-MX" sz="12300" kern="1700" spc="345" dirty="0">
                <a:latin typeface="Letters for Learners Lined" pitchFamily="2" charset="0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F910B6E-B96C-47CD-8AE0-AB6EBC22915C}"/>
              </a:ext>
            </a:extLst>
          </p:cNvPr>
          <p:cNvGrpSpPr/>
          <p:nvPr/>
        </p:nvGrpSpPr>
        <p:grpSpPr>
          <a:xfrm>
            <a:off x="-973399" y="1949785"/>
            <a:ext cx="11178371" cy="1446550"/>
            <a:chOff x="-774617" y="1761895"/>
            <a:chExt cx="11178371" cy="1446550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E92EC2DB-6612-4146-AC4B-8A1DBC4CC1EE}"/>
                </a:ext>
              </a:extLst>
            </p:cNvPr>
            <p:cNvSpPr/>
            <p:nvPr/>
          </p:nvSpPr>
          <p:spPr>
            <a:xfrm>
              <a:off x="1245683" y="1835779"/>
              <a:ext cx="7137779" cy="13548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9382CEF-EEFB-41E7-B8E5-44EE004F30B4}"/>
                </a:ext>
              </a:extLst>
            </p:cNvPr>
            <p:cNvSpPr txBox="1"/>
            <p:nvPr/>
          </p:nvSpPr>
          <p:spPr>
            <a:xfrm>
              <a:off x="-774617" y="1761895"/>
              <a:ext cx="1117837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800" dirty="0">
                  <a:latin typeface="KTD Letter Trace FUN" pitchFamily="50" charset="0"/>
                </a:rPr>
                <a:t>Nombre</a:t>
              </a:r>
              <a:endParaRPr lang="es-MX" sz="8800" dirty="0">
                <a:latin typeface="KTD Letter Trace FUN" pitchFamily="50" charset="0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0D4A9AF-8FCB-4A80-BF80-4E78C9509229}"/>
              </a:ext>
            </a:extLst>
          </p:cNvPr>
          <p:cNvGrpSpPr/>
          <p:nvPr/>
        </p:nvGrpSpPr>
        <p:grpSpPr>
          <a:xfrm>
            <a:off x="96645" y="3191698"/>
            <a:ext cx="9069407" cy="2015936"/>
            <a:chOff x="295425" y="3113276"/>
            <a:chExt cx="9069407" cy="2015936"/>
          </a:xfrm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02767256-C63B-4925-B17E-235E8687CF41}"/>
                </a:ext>
              </a:extLst>
            </p:cNvPr>
            <p:cNvSpPr/>
            <p:nvPr/>
          </p:nvSpPr>
          <p:spPr>
            <a:xfrm>
              <a:off x="1245683" y="3580796"/>
              <a:ext cx="7137779" cy="13548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2BA88668-C41D-48C7-B91A-DB2F2F85CDB6}"/>
                </a:ext>
              </a:extLst>
            </p:cNvPr>
            <p:cNvSpPr txBox="1"/>
            <p:nvPr/>
          </p:nvSpPr>
          <p:spPr>
            <a:xfrm>
              <a:off x="295425" y="3113276"/>
              <a:ext cx="9069407" cy="20159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0" dirty="0">
                  <a:latin typeface="RM Fun Play Clay" pitchFamily="50" charset="0"/>
                </a:rPr>
                <a:t>Nombre</a:t>
              </a:r>
              <a:endParaRPr lang="es-MX" sz="12000" dirty="0">
                <a:latin typeface="RM Fun Play Clay" pitchFamily="50" charset="0"/>
              </a:endParaRPr>
            </a:p>
          </p:txBody>
        </p:sp>
      </p:grp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9F6A5557-D0F9-426D-A50E-6A764960C793}"/>
              </a:ext>
            </a:extLst>
          </p:cNvPr>
          <p:cNvSpPr/>
          <p:nvPr/>
        </p:nvSpPr>
        <p:spPr>
          <a:xfrm>
            <a:off x="1003110" y="5368027"/>
            <a:ext cx="7137779" cy="13548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50DC1E-0526-41DA-B93F-3E5E2CB7A7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22" b="2260"/>
          <a:stretch/>
        </p:blipFill>
        <p:spPr>
          <a:xfrm flipV="1">
            <a:off x="1327522" y="5443190"/>
            <a:ext cx="6558614" cy="117743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3C95CD6-C0E7-4502-AC68-F20B7F4D3E85}"/>
              </a:ext>
            </a:extLst>
          </p:cNvPr>
          <p:cNvSpPr txBox="1"/>
          <p:nvPr/>
        </p:nvSpPr>
        <p:spPr>
          <a:xfrm>
            <a:off x="3787522" y="32747"/>
            <a:ext cx="165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Tempus Sans ITC" panose="04020404030D07020202" pitchFamily="82" charset="0"/>
              </a:rPr>
              <a:t>Yo me llamo:</a:t>
            </a:r>
            <a:endParaRPr lang="es-MX" b="1" dirty="0">
              <a:latin typeface="Tempus Sans ITC" panose="04020404030D07020202" pitchFamily="8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57B63B-444A-20B6-FCA9-33558E0A446B}"/>
              </a:ext>
            </a:extLst>
          </p:cNvPr>
          <p:cNvSpPr txBox="1"/>
          <p:nvPr/>
        </p:nvSpPr>
        <p:spPr>
          <a:xfrm>
            <a:off x="3711840" y="1660908"/>
            <a:ext cx="2292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Tempus Sans ITC" panose="04020404030D07020202" pitchFamily="82" charset="0"/>
              </a:rPr>
              <a:t>Utilizo marcador</a:t>
            </a:r>
            <a:endParaRPr lang="es-MX" b="1" dirty="0">
              <a:latin typeface="Tempus Sans ITC" panose="04020404030D07020202" pitchFamily="8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68DE670-D996-3A2E-AA2F-E1D76005961C}"/>
              </a:ext>
            </a:extLst>
          </p:cNvPr>
          <p:cNvSpPr txBox="1"/>
          <p:nvPr/>
        </p:nvSpPr>
        <p:spPr>
          <a:xfrm>
            <a:off x="3711840" y="3312912"/>
            <a:ext cx="5233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Tempus Sans ITC" panose="04020404030D07020202" pitchFamily="82" charset="0"/>
              </a:rPr>
              <a:t>Utilizo plastilina</a:t>
            </a:r>
            <a:endParaRPr lang="es-MX" b="1" dirty="0">
              <a:latin typeface="Tempus Sans ITC" panose="04020404030D07020202" pitchFamily="8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BAFFE9D-71FD-7C5C-12F3-E9D09005E251}"/>
              </a:ext>
            </a:extLst>
          </p:cNvPr>
          <p:cNvSpPr txBox="1"/>
          <p:nvPr/>
        </p:nvSpPr>
        <p:spPr>
          <a:xfrm>
            <a:off x="3711840" y="5015823"/>
            <a:ext cx="236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Tempus Sans ITC" panose="04020404030D07020202" pitchFamily="82" charset="0"/>
              </a:rPr>
              <a:t>Y así lo escribo yo:</a:t>
            </a:r>
            <a:endParaRPr lang="es-MX" b="1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9488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45453</TotalTime>
  <Words>68</Words>
  <Application>Microsoft Macintosh PowerPoint</Application>
  <PresentationFormat>Carta (216 x 279 mm)</PresentationFormat>
  <Paragraphs>28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12" baseType="lpstr">
      <vt:lpstr>Calibri</vt:lpstr>
      <vt:lpstr>KTD Letter Trace FUN</vt:lpstr>
      <vt:lpstr>Arial</vt:lpstr>
      <vt:lpstr>Tempus Sans ITC</vt:lpstr>
      <vt:lpstr>Calibri Light</vt:lpstr>
      <vt:lpstr>Letters for Learners Lined</vt:lpstr>
      <vt:lpstr>RM Fun Play Clay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wEnDy..</dc:creator>
  <cp:lastModifiedBy>Microsoft Office User</cp:lastModifiedBy>
  <cp:revision>9</cp:revision>
  <cp:lastPrinted>2022-09-06T12:44:50Z</cp:lastPrinted>
  <dcterms:created xsi:type="dcterms:W3CDTF">2021-12-14T00:13:22Z</dcterms:created>
  <dcterms:modified xsi:type="dcterms:W3CDTF">2026-01-19T17:50:52Z</dcterms:modified>
</cp:coreProperties>
</file>