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95" r:id="rId2"/>
  </p:sldIdLst>
  <p:sldSz cx="10045700" cy="7778750"/>
  <p:notesSz cx="10045700" cy="77787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E9F9"/>
    <a:srgbClr val="006FC0"/>
    <a:srgbClr val="46AE65"/>
    <a:srgbClr val="F07EBD"/>
    <a:srgbClr val="F7ED00"/>
    <a:srgbClr val="EB5361"/>
    <a:srgbClr val="E11A2C"/>
    <a:srgbClr val="F07C84"/>
    <a:srgbClr val="D71928"/>
    <a:srgbClr val="F8A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23" autoAdjust="0"/>
    <p:restoredTop sz="94674"/>
  </p:normalViewPr>
  <p:slideViewPr>
    <p:cSldViewPr>
      <p:cViewPr varScale="1">
        <p:scale>
          <a:sx n="93" d="100"/>
          <a:sy n="93" d="100"/>
        </p:scale>
        <p:origin x="2448" y="10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89600" y="0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46B66-60BF-490D-8544-FD248F4C5ABB}" type="datetimeFigureOut">
              <a:rPr lang="es-ES" smtClean="0"/>
              <a:t>07/01/2026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28988" y="973138"/>
            <a:ext cx="3387725" cy="2624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04888" y="3743325"/>
            <a:ext cx="8035925" cy="30638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7388225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89600" y="7388225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5B4AC-0851-4225-8499-F71C9C2C43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63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5B4AC-0851-4225-8499-F71C9C2C4333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6760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3427" y="2411412"/>
            <a:ext cx="8538845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6855" y="4356100"/>
            <a:ext cx="703199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28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7353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2895" y="474281"/>
            <a:ext cx="9439909" cy="629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285" y="1789112"/>
            <a:ext cx="904113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5538" y="7234237"/>
            <a:ext cx="3214624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285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32904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5570" y="184150"/>
            <a:ext cx="9814560" cy="7434580"/>
          </a:xfrm>
          <a:custGeom>
            <a:avLst/>
            <a:gdLst/>
            <a:ahLst/>
            <a:cxnLst/>
            <a:rect l="l" t="t" r="r" b="b"/>
            <a:pathLst>
              <a:path w="9814560" h="7434580">
                <a:moveTo>
                  <a:pt x="0" y="7434580"/>
                </a:moveTo>
                <a:lnTo>
                  <a:pt x="9814560" y="7434580"/>
                </a:lnTo>
                <a:lnTo>
                  <a:pt x="9814560" y="0"/>
                </a:lnTo>
                <a:lnTo>
                  <a:pt x="0" y="0"/>
                </a:lnTo>
                <a:lnTo>
                  <a:pt x="0" y="7434580"/>
                </a:lnTo>
                <a:close/>
              </a:path>
            </a:pathLst>
          </a:custGeom>
          <a:ln w="38100">
            <a:solidFill>
              <a:srgbClr val="D2CEF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7" name="object 17"/>
          <p:cNvGrpSpPr/>
          <p:nvPr/>
        </p:nvGrpSpPr>
        <p:grpSpPr>
          <a:xfrm>
            <a:off x="291596" y="291901"/>
            <a:ext cx="9462508" cy="655764"/>
            <a:chOff x="124460" y="375920"/>
            <a:chExt cx="9827260" cy="889000"/>
          </a:xfrm>
          <a:solidFill>
            <a:srgbClr val="C1E9F9"/>
          </a:solidFill>
        </p:grpSpPr>
        <p:sp>
          <p:nvSpPr>
            <p:cNvPr id="18" name="object 18"/>
            <p:cNvSpPr/>
            <p:nvPr/>
          </p:nvSpPr>
          <p:spPr>
            <a:xfrm>
              <a:off x="130810" y="382270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0"/>
                  </a:moveTo>
                  <a:lnTo>
                    <a:pt x="0" y="876300"/>
                  </a:lnTo>
                  <a:lnTo>
                    <a:pt x="9814560" y="701040"/>
                  </a:lnTo>
                  <a:lnTo>
                    <a:pt x="9814560" y="1752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30810" y="382270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876300"/>
                  </a:moveTo>
                  <a:lnTo>
                    <a:pt x="0" y="0"/>
                  </a:lnTo>
                  <a:lnTo>
                    <a:pt x="9814560" y="175260"/>
                  </a:lnTo>
                  <a:lnTo>
                    <a:pt x="9814560" y="701040"/>
                  </a:lnTo>
                  <a:lnTo>
                    <a:pt x="0" y="876300"/>
                  </a:lnTo>
                  <a:close/>
                </a:path>
              </a:pathLst>
            </a:custGeom>
            <a:grpFill/>
            <a:ln w="12700">
              <a:noFill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8976300" y="579996"/>
            <a:ext cx="673069" cy="1107619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40"/>
              </a:spcBef>
            </a:pP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Asistencias</a:t>
            </a:r>
          </a:p>
          <a:p>
            <a:pPr marL="26034" marR="5080" indent="-13970">
              <a:lnSpc>
                <a:spcPct val="101899"/>
              </a:lnSpc>
              <a:spcBef>
                <a:spcPts val="240"/>
              </a:spcBef>
            </a:pP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Justificadas  Faltas</a:t>
            </a:r>
          </a:p>
        </p:txBody>
      </p:sp>
      <p:graphicFrame>
        <p:nvGraphicFramePr>
          <p:cNvPr id="59" name="Tabla 58">
            <a:extLst>
              <a:ext uri="{FF2B5EF4-FFF2-40B4-BE49-F238E27FC236}">
                <a16:creationId xmlns:a16="http://schemas.microsoft.com/office/drawing/2014/main" id="{626152C5-D914-8946-B7D0-F2F20BAC0823}"/>
              </a:ext>
            </a:extLst>
          </p:cNvPr>
          <p:cNvGraphicFramePr>
            <a:graphicFrameLocks noGrp="1"/>
          </p:cNvGraphicFramePr>
          <p:nvPr/>
        </p:nvGraphicFramePr>
        <p:xfrm>
          <a:off x="3382328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0" name="Tabla 59">
            <a:extLst>
              <a:ext uri="{FF2B5EF4-FFF2-40B4-BE49-F238E27FC236}">
                <a16:creationId xmlns:a16="http://schemas.microsoft.com/office/drawing/2014/main" id="{AE66FFE7-533F-77AA-BFB1-5311C6F4F904}"/>
              </a:ext>
            </a:extLst>
          </p:cNvPr>
          <p:cNvGraphicFramePr>
            <a:graphicFrameLocks noGrp="1"/>
          </p:cNvGraphicFramePr>
          <p:nvPr/>
        </p:nvGraphicFramePr>
        <p:xfrm>
          <a:off x="479425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1" name="Tabla 60">
            <a:extLst>
              <a:ext uri="{FF2B5EF4-FFF2-40B4-BE49-F238E27FC236}">
                <a16:creationId xmlns:a16="http://schemas.microsoft.com/office/drawing/2014/main" id="{B12821C4-0D2A-B653-9097-BFE289F4BCB8}"/>
              </a:ext>
            </a:extLst>
          </p:cNvPr>
          <p:cNvGraphicFramePr>
            <a:graphicFrameLocks noGrp="1"/>
          </p:cNvGraphicFramePr>
          <p:nvPr/>
        </p:nvGraphicFramePr>
        <p:xfrm>
          <a:off x="617264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2" name="Tabla 61">
            <a:extLst>
              <a:ext uri="{FF2B5EF4-FFF2-40B4-BE49-F238E27FC236}">
                <a16:creationId xmlns:a16="http://schemas.microsoft.com/office/drawing/2014/main" id="{09518881-5E5E-68D1-9BA8-449A85891415}"/>
              </a:ext>
            </a:extLst>
          </p:cNvPr>
          <p:cNvGraphicFramePr>
            <a:graphicFrameLocks noGrp="1"/>
          </p:cNvGraphicFramePr>
          <p:nvPr/>
        </p:nvGraphicFramePr>
        <p:xfrm>
          <a:off x="7569495" y="1789694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161" name="object 10">
            <a:extLst>
              <a:ext uri="{FF2B5EF4-FFF2-40B4-BE49-F238E27FC236}">
                <a16:creationId xmlns:a16="http://schemas.microsoft.com/office/drawing/2014/main" id="{F715D84F-DD3C-BBF5-17E9-0480B46CDB4F}"/>
              </a:ext>
            </a:extLst>
          </p:cNvPr>
          <p:cNvGraphicFramePr>
            <a:graphicFrameLocks noGrp="1"/>
          </p:cNvGraphicFramePr>
          <p:nvPr/>
        </p:nvGraphicFramePr>
        <p:xfrm>
          <a:off x="274008" y="1800686"/>
          <a:ext cx="2880845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3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2.-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35" dirty="0">
                          <a:latin typeface="Tahoma"/>
                          <a:cs typeface="Tahoma"/>
                        </a:rPr>
                        <a:t>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4.-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5.-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0" dirty="0">
                          <a:latin typeface="Tahoma"/>
                          <a:cs typeface="Tahoma"/>
                        </a:rPr>
                        <a:t>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20" dirty="0">
                          <a:latin typeface="Tahoma"/>
                          <a:cs typeface="Tahoma"/>
                        </a:rPr>
                        <a:t>7.-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8.-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9.-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10.-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85" dirty="0">
                          <a:latin typeface="Tahoma"/>
                          <a:cs typeface="Tahoma"/>
                        </a:rPr>
                        <a:t>11.-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12.-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70" dirty="0">
                          <a:latin typeface="Tahoma"/>
                          <a:cs typeface="Tahoma"/>
                        </a:rPr>
                        <a:t>13.-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14.-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15.-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45" dirty="0">
                          <a:latin typeface="Tahoma"/>
                          <a:cs typeface="Tahoma"/>
                        </a:rPr>
                        <a:t>16.-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17.-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18.-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19.-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80" dirty="0">
                          <a:latin typeface="Tahoma"/>
                          <a:cs typeface="Tahoma"/>
                        </a:rPr>
                        <a:t>20.-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21.-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7299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22.-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4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23.-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318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24.-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01492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25.-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3709324"/>
                  </a:ext>
                </a:extLst>
              </a:tr>
            </a:tbl>
          </a:graphicData>
        </a:graphic>
      </p:graphicFrame>
      <p:graphicFrame>
        <p:nvGraphicFramePr>
          <p:cNvPr id="162" name="Tabla 161">
            <a:extLst>
              <a:ext uri="{FF2B5EF4-FFF2-40B4-BE49-F238E27FC236}">
                <a16:creationId xmlns:a16="http://schemas.microsoft.com/office/drawing/2014/main" id="{E4D4D8E7-2768-C52E-22BE-87A04D3E66D4}"/>
              </a:ext>
            </a:extLst>
          </p:cNvPr>
          <p:cNvGraphicFramePr>
            <a:graphicFrameLocks noGrp="1"/>
          </p:cNvGraphicFramePr>
          <p:nvPr/>
        </p:nvGraphicFramePr>
        <p:xfrm>
          <a:off x="8941586" y="1782709"/>
          <a:ext cx="701628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15118583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923622418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32157595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784324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30873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0002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04108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96002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44035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5495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52334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67845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30917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2343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4551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1956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775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8631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52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35674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5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51287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4024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15475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99909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40383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820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274247"/>
                  </a:ext>
                </a:extLst>
              </a:tr>
            </a:tbl>
          </a:graphicData>
        </a:graphic>
      </p:graphicFrame>
      <p:grpSp>
        <p:nvGrpSpPr>
          <p:cNvPr id="37" name="object 11">
            <a:extLst>
              <a:ext uri="{FF2B5EF4-FFF2-40B4-BE49-F238E27FC236}">
                <a16:creationId xmlns:a16="http://schemas.microsoft.com/office/drawing/2014/main" id="{0AC99404-CF83-F30B-BAA1-CA4EE2A37256}"/>
              </a:ext>
            </a:extLst>
          </p:cNvPr>
          <p:cNvGrpSpPr/>
          <p:nvPr/>
        </p:nvGrpSpPr>
        <p:grpSpPr>
          <a:xfrm>
            <a:off x="2051050" y="1172718"/>
            <a:ext cx="808990" cy="335280"/>
            <a:chOff x="2077085" y="1591056"/>
            <a:chExt cx="808990" cy="335280"/>
          </a:xfrm>
        </p:grpSpPr>
        <p:pic>
          <p:nvPicPr>
            <p:cNvPr id="38" name="object 12">
              <a:extLst>
                <a:ext uri="{FF2B5EF4-FFF2-40B4-BE49-F238E27FC236}">
                  <a16:creationId xmlns:a16="http://schemas.microsoft.com/office/drawing/2014/main" id="{1946053C-957B-CAC5-7DCB-D78F96CD028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77085" y="1591056"/>
              <a:ext cx="264160" cy="335279"/>
            </a:xfrm>
            <a:prstGeom prst="rect">
              <a:avLst/>
            </a:prstGeom>
          </p:spPr>
        </p:pic>
        <p:pic>
          <p:nvPicPr>
            <p:cNvPr id="39" name="object 13">
              <a:extLst>
                <a:ext uri="{FF2B5EF4-FFF2-40B4-BE49-F238E27FC236}">
                  <a16:creationId xmlns:a16="http://schemas.microsoft.com/office/drawing/2014/main" id="{29BBA133-C232-13E0-3D7F-526A1A3AB5DA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0155" y="1609979"/>
              <a:ext cx="375919" cy="269239"/>
            </a:xfrm>
            <a:prstGeom prst="rect">
              <a:avLst/>
            </a:prstGeom>
          </p:spPr>
        </p:pic>
        <p:pic>
          <p:nvPicPr>
            <p:cNvPr id="40" name="object 14">
              <a:extLst>
                <a:ext uri="{FF2B5EF4-FFF2-40B4-BE49-F238E27FC236}">
                  <a16:creationId xmlns:a16="http://schemas.microsoft.com/office/drawing/2014/main" id="{43FA03D9-AAAE-1B05-E524-43C7919891CB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78380" y="1609725"/>
              <a:ext cx="375919" cy="269239"/>
            </a:xfrm>
            <a:prstGeom prst="rect">
              <a:avLst/>
            </a:prstGeom>
          </p:spPr>
        </p:pic>
      </p:grpSp>
      <p:pic>
        <p:nvPicPr>
          <p:cNvPr id="41" name="object 15">
            <a:extLst>
              <a:ext uri="{FF2B5EF4-FFF2-40B4-BE49-F238E27FC236}">
                <a16:creationId xmlns:a16="http://schemas.microsoft.com/office/drawing/2014/main" id="{A9C9A085-739D-4937-4F50-719B52B3F3FE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0406" y="1192085"/>
            <a:ext cx="538480" cy="270700"/>
          </a:xfrm>
          <a:prstGeom prst="rect">
            <a:avLst/>
          </a:prstGeom>
        </p:spPr>
      </p:pic>
      <p:graphicFrame>
        <p:nvGraphicFramePr>
          <p:cNvPr id="42" name="object 25">
            <a:extLst>
              <a:ext uri="{FF2B5EF4-FFF2-40B4-BE49-F238E27FC236}">
                <a16:creationId xmlns:a16="http://schemas.microsoft.com/office/drawing/2014/main" id="{73F6EFD8-77E5-3617-C542-DE87D4B19B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552809"/>
              </p:ext>
            </p:extLst>
          </p:nvPr>
        </p:nvGraphicFramePr>
        <p:xfrm>
          <a:off x="3388232" y="1149350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191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699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08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09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3" name="object 26">
            <a:extLst>
              <a:ext uri="{FF2B5EF4-FFF2-40B4-BE49-F238E27FC236}">
                <a16:creationId xmlns:a16="http://schemas.microsoft.com/office/drawing/2014/main" id="{45782F61-45B3-19F6-3615-4EA1CAB706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75584"/>
              </p:ext>
            </p:extLst>
          </p:nvPr>
        </p:nvGraphicFramePr>
        <p:xfrm>
          <a:off x="4783455" y="1149350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16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4" name="object 27">
            <a:extLst>
              <a:ext uri="{FF2B5EF4-FFF2-40B4-BE49-F238E27FC236}">
                <a16:creationId xmlns:a16="http://schemas.microsoft.com/office/drawing/2014/main" id="{EDB215B5-DF5B-A3F1-026F-68039D8224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826000"/>
              </p:ext>
            </p:extLst>
          </p:nvPr>
        </p:nvGraphicFramePr>
        <p:xfrm>
          <a:off x="6178549" y="1149350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2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5" name="object 28">
            <a:extLst>
              <a:ext uri="{FF2B5EF4-FFF2-40B4-BE49-F238E27FC236}">
                <a16:creationId xmlns:a16="http://schemas.microsoft.com/office/drawing/2014/main" id="{61740B3A-D17E-77A0-BFD7-7B9A47754B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728671"/>
              </p:ext>
            </p:extLst>
          </p:nvPr>
        </p:nvGraphicFramePr>
        <p:xfrm>
          <a:off x="7573645" y="1149350"/>
          <a:ext cx="1162048" cy="5308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285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200" spc="-10" dirty="0">
                          <a:solidFill>
                            <a:srgbClr val="006FC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6" name="object 29">
            <a:extLst>
              <a:ext uri="{FF2B5EF4-FFF2-40B4-BE49-F238E27FC236}">
                <a16:creationId xmlns:a16="http://schemas.microsoft.com/office/drawing/2014/main" id="{51B0D708-6540-27C5-B545-F7534D3664F3}"/>
              </a:ext>
            </a:extLst>
          </p:cNvPr>
          <p:cNvGrpSpPr/>
          <p:nvPr/>
        </p:nvGrpSpPr>
        <p:grpSpPr>
          <a:xfrm>
            <a:off x="3451479" y="1179068"/>
            <a:ext cx="809625" cy="335280"/>
            <a:chOff x="3477514" y="1597406"/>
            <a:chExt cx="809625" cy="335280"/>
          </a:xfrm>
        </p:grpSpPr>
        <p:pic>
          <p:nvPicPr>
            <p:cNvPr id="47" name="object 30">
              <a:extLst>
                <a:ext uri="{FF2B5EF4-FFF2-40B4-BE49-F238E27FC236}">
                  <a16:creationId xmlns:a16="http://schemas.microsoft.com/office/drawing/2014/main" id="{C692C33B-43BD-8F63-9000-3BC7823C82D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77514" y="1597406"/>
              <a:ext cx="264795" cy="335279"/>
            </a:xfrm>
            <a:prstGeom prst="rect">
              <a:avLst/>
            </a:prstGeom>
          </p:spPr>
        </p:pic>
        <p:pic>
          <p:nvPicPr>
            <p:cNvPr id="48" name="object 31">
              <a:extLst>
                <a:ext uri="{FF2B5EF4-FFF2-40B4-BE49-F238E27FC236}">
                  <a16:creationId xmlns:a16="http://schemas.microsoft.com/office/drawing/2014/main" id="{7FD65E09-FFA1-A989-AAA9-58D08901A23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10965" y="1616329"/>
              <a:ext cx="375920" cy="269239"/>
            </a:xfrm>
            <a:prstGeom prst="rect">
              <a:avLst/>
            </a:prstGeom>
          </p:spPr>
        </p:pic>
        <p:pic>
          <p:nvPicPr>
            <p:cNvPr id="49" name="object 32">
              <a:extLst>
                <a:ext uri="{FF2B5EF4-FFF2-40B4-BE49-F238E27FC236}">
                  <a16:creationId xmlns:a16="http://schemas.microsoft.com/office/drawing/2014/main" id="{059B0C41-FE0B-7FA2-DA57-B84BC9E1040B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78809" y="1616075"/>
              <a:ext cx="375920" cy="269239"/>
            </a:xfrm>
            <a:prstGeom prst="rect">
              <a:avLst/>
            </a:prstGeom>
          </p:spPr>
        </p:pic>
      </p:grpSp>
      <p:pic>
        <p:nvPicPr>
          <p:cNvPr id="50" name="object 33">
            <a:extLst>
              <a:ext uri="{FF2B5EF4-FFF2-40B4-BE49-F238E27FC236}">
                <a16:creationId xmlns:a16="http://schemas.microsoft.com/office/drawing/2014/main" id="{A96A93D0-01E2-8213-FAD4-84400636166D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141216" y="1198753"/>
            <a:ext cx="538479" cy="270383"/>
          </a:xfrm>
          <a:prstGeom prst="rect">
            <a:avLst/>
          </a:prstGeom>
        </p:spPr>
      </p:pic>
      <p:grpSp>
        <p:nvGrpSpPr>
          <p:cNvPr id="51" name="object 34">
            <a:extLst>
              <a:ext uri="{FF2B5EF4-FFF2-40B4-BE49-F238E27FC236}">
                <a16:creationId xmlns:a16="http://schemas.microsoft.com/office/drawing/2014/main" id="{75EE4E15-EA08-FA5D-31D2-DB5919ACEFC9}"/>
              </a:ext>
            </a:extLst>
          </p:cNvPr>
          <p:cNvGrpSpPr/>
          <p:nvPr/>
        </p:nvGrpSpPr>
        <p:grpSpPr>
          <a:xfrm>
            <a:off x="4846574" y="1164082"/>
            <a:ext cx="809625" cy="335280"/>
            <a:chOff x="4872609" y="1582420"/>
            <a:chExt cx="809625" cy="335280"/>
          </a:xfrm>
        </p:grpSpPr>
        <p:pic>
          <p:nvPicPr>
            <p:cNvPr id="52" name="object 35">
              <a:extLst>
                <a:ext uri="{FF2B5EF4-FFF2-40B4-BE49-F238E27FC236}">
                  <a16:creationId xmlns:a16="http://schemas.microsoft.com/office/drawing/2014/main" id="{1EF2E2F7-A29D-EEDF-4E5F-9F289C28EF2C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72609" y="1582420"/>
              <a:ext cx="264160" cy="335279"/>
            </a:xfrm>
            <a:prstGeom prst="rect">
              <a:avLst/>
            </a:prstGeom>
          </p:spPr>
        </p:pic>
        <p:pic>
          <p:nvPicPr>
            <p:cNvPr id="53" name="object 36">
              <a:extLst>
                <a:ext uri="{FF2B5EF4-FFF2-40B4-BE49-F238E27FC236}">
                  <a16:creationId xmlns:a16="http://schemas.microsoft.com/office/drawing/2014/main" id="{66D7F36B-CC19-E8CE-B860-576DE68EB325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305679" y="1601152"/>
              <a:ext cx="376554" cy="269557"/>
            </a:xfrm>
            <a:prstGeom prst="rect">
              <a:avLst/>
            </a:prstGeom>
          </p:spPr>
        </p:pic>
        <p:pic>
          <p:nvPicPr>
            <p:cNvPr id="54" name="object 37">
              <a:extLst>
                <a:ext uri="{FF2B5EF4-FFF2-40B4-BE49-F238E27FC236}">
                  <a16:creationId xmlns:a16="http://schemas.microsoft.com/office/drawing/2014/main" id="{B7E0B8A5-FE18-4011-556E-70E6874513F0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73904" y="1601216"/>
              <a:ext cx="375920" cy="269239"/>
            </a:xfrm>
            <a:prstGeom prst="rect">
              <a:avLst/>
            </a:prstGeom>
          </p:spPr>
        </p:pic>
      </p:grpSp>
      <p:pic>
        <p:nvPicPr>
          <p:cNvPr id="55" name="object 38">
            <a:extLst>
              <a:ext uri="{FF2B5EF4-FFF2-40B4-BE49-F238E27FC236}">
                <a16:creationId xmlns:a16="http://schemas.microsoft.com/office/drawing/2014/main" id="{D77E0EB7-8CBF-E17B-4ED6-4EEEA5010455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35930" y="1183449"/>
            <a:ext cx="539114" cy="271081"/>
          </a:xfrm>
          <a:prstGeom prst="rect">
            <a:avLst/>
          </a:prstGeom>
        </p:spPr>
      </p:pic>
      <p:grpSp>
        <p:nvGrpSpPr>
          <p:cNvPr id="56" name="object 39">
            <a:extLst>
              <a:ext uri="{FF2B5EF4-FFF2-40B4-BE49-F238E27FC236}">
                <a16:creationId xmlns:a16="http://schemas.microsoft.com/office/drawing/2014/main" id="{F3FC251D-395C-240B-1182-038257475E6B}"/>
              </a:ext>
            </a:extLst>
          </p:cNvPr>
          <p:cNvGrpSpPr/>
          <p:nvPr/>
        </p:nvGrpSpPr>
        <p:grpSpPr>
          <a:xfrm>
            <a:off x="6237224" y="1172718"/>
            <a:ext cx="809625" cy="335280"/>
            <a:chOff x="6263259" y="1591056"/>
            <a:chExt cx="809625" cy="335280"/>
          </a:xfrm>
        </p:grpSpPr>
        <p:pic>
          <p:nvPicPr>
            <p:cNvPr id="58" name="object 40">
              <a:extLst>
                <a:ext uri="{FF2B5EF4-FFF2-40B4-BE49-F238E27FC236}">
                  <a16:creationId xmlns:a16="http://schemas.microsoft.com/office/drawing/2014/main" id="{1ED7B58D-954F-9235-D2FD-B2580F645D2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3259" y="1591056"/>
              <a:ext cx="264160" cy="335279"/>
            </a:xfrm>
            <a:prstGeom prst="rect">
              <a:avLst/>
            </a:prstGeom>
          </p:spPr>
        </p:pic>
        <p:pic>
          <p:nvPicPr>
            <p:cNvPr id="63" name="object 41">
              <a:extLst>
                <a:ext uri="{FF2B5EF4-FFF2-40B4-BE49-F238E27FC236}">
                  <a16:creationId xmlns:a16="http://schemas.microsoft.com/office/drawing/2014/main" id="{880BC149-3547-4E65-A003-FEB72644340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96456" y="1609979"/>
              <a:ext cx="375920" cy="269239"/>
            </a:xfrm>
            <a:prstGeom prst="rect">
              <a:avLst/>
            </a:prstGeom>
          </p:spPr>
        </p:pic>
        <p:pic>
          <p:nvPicPr>
            <p:cNvPr id="128" name="object 42">
              <a:extLst>
                <a:ext uri="{FF2B5EF4-FFF2-40B4-BE49-F238E27FC236}">
                  <a16:creationId xmlns:a16="http://schemas.microsoft.com/office/drawing/2014/main" id="{BFB8E679-6484-68EF-5429-BE7785873783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464300" y="1609725"/>
              <a:ext cx="376554" cy="269239"/>
            </a:xfrm>
            <a:prstGeom prst="rect">
              <a:avLst/>
            </a:prstGeom>
          </p:spPr>
        </p:pic>
      </p:grpSp>
      <p:pic>
        <p:nvPicPr>
          <p:cNvPr id="129" name="object 43">
            <a:extLst>
              <a:ext uri="{FF2B5EF4-FFF2-40B4-BE49-F238E27FC236}">
                <a16:creationId xmlns:a16="http://schemas.microsoft.com/office/drawing/2014/main" id="{BA8C3CD5-0307-19AD-A936-3D875B871BC7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926580" y="1192085"/>
            <a:ext cx="538479" cy="270700"/>
          </a:xfrm>
          <a:prstGeom prst="rect">
            <a:avLst/>
          </a:prstGeom>
        </p:spPr>
      </p:pic>
      <p:grpSp>
        <p:nvGrpSpPr>
          <p:cNvPr id="130" name="object 44">
            <a:extLst>
              <a:ext uri="{FF2B5EF4-FFF2-40B4-BE49-F238E27FC236}">
                <a16:creationId xmlns:a16="http://schemas.microsoft.com/office/drawing/2014/main" id="{DC7BE0E8-44F0-24CE-CFD5-CCF7B8D34340}"/>
              </a:ext>
            </a:extLst>
          </p:cNvPr>
          <p:cNvGrpSpPr/>
          <p:nvPr/>
        </p:nvGrpSpPr>
        <p:grpSpPr>
          <a:xfrm>
            <a:off x="7631683" y="1172718"/>
            <a:ext cx="809625" cy="335280"/>
            <a:chOff x="7657718" y="1591056"/>
            <a:chExt cx="809625" cy="335280"/>
          </a:xfrm>
        </p:grpSpPr>
        <p:pic>
          <p:nvPicPr>
            <p:cNvPr id="131" name="object 45">
              <a:extLst>
                <a:ext uri="{FF2B5EF4-FFF2-40B4-BE49-F238E27FC236}">
                  <a16:creationId xmlns:a16="http://schemas.microsoft.com/office/drawing/2014/main" id="{E512DD8B-8293-2797-ED92-AF0351E63B6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57718" y="1591056"/>
              <a:ext cx="264159" cy="335279"/>
            </a:xfrm>
            <a:prstGeom prst="rect">
              <a:avLst/>
            </a:prstGeom>
          </p:spPr>
        </p:pic>
        <p:pic>
          <p:nvPicPr>
            <p:cNvPr id="132" name="object 46">
              <a:extLst>
                <a:ext uri="{FF2B5EF4-FFF2-40B4-BE49-F238E27FC236}">
                  <a16:creationId xmlns:a16="http://schemas.microsoft.com/office/drawing/2014/main" id="{4777E1BE-323C-F5F7-B97D-9218E89AE620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090915" y="1609979"/>
              <a:ext cx="375920" cy="269239"/>
            </a:xfrm>
            <a:prstGeom prst="rect">
              <a:avLst/>
            </a:prstGeom>
          </p:spPr>
        </p:pic>
        <p:pic>
          <p:nvPicPr>
            <p:cNvPr id="133" name="object 47">
              <a:extLst>
                <a:ext uri="{FF2B5EF4-FFF2-40B4-BE49-F238E27FC236}">
                  <a16:creationId xmlns:a16="http://schemas.microsoft.com/office/drawing/2014/main" id="{697874D8-8CA3-071E-94BE-B7E576DAF35F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859013" y="1609725"/>
              <a:ext cx="375920" cy="269239"/>
            </a:xfrm>
            <a:prstGeom prst="rect">
              <a:avLst/>
            </a:prstGeom>
          </p:spPr>
        </p:pic>
      </p:grpSp>
      <p:pic>
        <p:nvPicPr>
          <p:cNvPr id="134" name="object 48">
            <a:extLst>
              <a:ext uri="{FF2B5EF4-FFF2-40B4-BE49-F238E27FC236}">
                <a16:creationId xmlns:a16="http://schemas.microsoft.com/office/drawing/2014/main" id="{E472DF3A-690C-254F-6503-19B6A5E2FE60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321040" y="1192085"/>
            <a:ext cx="538480" cy="270700"/>
          </a:xfrm>
          <a:prstGeom prst="rect">
            <a:avLst/>
          </a:prstGeom>
        </p:spPr>
      </p:pic>
      <p:graphicFrame>
        <p:nvGraphicFramePr>
          <p:cNvPr id="135" name="object 11">
            <a:extLst>
              <a:ext uri="{FF2B5EF4-FFF2-40B4-BE49-F238E27FC236}">
                <a16:creationId xmlns:a16="http://schemas.microsoft.com/office/drawing/2014/main" id="{4FEE831A-4904-7E76-3120-CC14A5EF0D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722696"/>
              </p:ext>
            </p:extLst>
          </p:nvPr>
        </p:nvGraphicFramePr>
        <p:xfrm>
          <a:off x="1974850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28575">
                        <a:lnSpc>
                          <a:spcPct val="100000"/>
                        </a:lnSpc>
                      </a:pPr>
                      <a:r>
                        <a:rPr lang="es-ES"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</a:t>
                      </a:r>
                      <a:r>
                        <a:rPr lang="es-ES"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AAC82F25-1BB6-3FE2-0895-D78EA60C051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814" y="199401"/>
            <a:ext cx="2336759" cy="720648"/>
          </a:xfrm>
          <a:prstGeom prst="rect">
            <a:avLst/>
          </a:prstGeom>
        </p:spPr>
      </p:pic>
      <p:sp>
        <p:nvSpPr>
          <p:cNvPr id="4" name="object 4">
            <a:extLst>
              <a:ext uri="{FF2B5EF4-FFF2-40B4-BE49-F238E27FC236}">
                <a16:creationId xmlns:a16="http://schemas.microsoft.com/office/drawing/2014/main" id="{955F70C2-D546-B878-7001-BFA2B688C432}"/>
              </a:ext>
            </a:extLst>
          </p:cNvPr>
          <p:cNvSpPr txBox="1"/>
          <p:nvPr/>
        </p:nvSpPr>
        <p:spPr>
          <a:xfrm>
            <a:off x="4634119" y="452654"/>
            <a:ext cx="3232354" cy="32188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s-ES" sz="2000" spc="-95" dirty="0">
                <a:latin typeface="KG Inimitable Original" panose="02000000000000000000" pitchFamily="2" charset="0"/>
                <a:cs typeface="Trebuchet MS"/>
              </a:rPr>
              <a:t>CURSO 2025-2026</a:t>
            </a:r>
            <a:endParaRPr sz="2000" dirty="0">
              <a:latin typeface="KG Inimitable Original" panose="02000000000000000000" pitchFamily="2" charset="0"/>
              <a:cs typeface="Trebuchet MS"/>
            </a:endParaRPr>
          </a:p>
        </p:txBody>
      </p:sp>
      <p:pic>
        <p:nvPicPr>
          <p:cNvPr id="6" name="Imagen 5" descr="Una caricatura de una persona&#10;&#10;El contenido generado por IA puede ser incorrecto.">
            <a:extLst>
              <a:ext uri="{FF2B5EF4-FFF2-40B4-BE49-F238E27FC236}">
                <a16:creationId xmlns:a16="http://schemas.microsoft.com/office/drawing/2014/main" id="{88009EB3-B2B4-6730-E74C-F35E2FFA76D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2909" y="920049"/>
            <a:ext cx="512605" cy="836752"/>
          </a:xfrm>
          <a:prstGeom prst="rect">
            <a:avLst/>
          </a:prstGeom>
        </p:spPr>
      </p:pic>
      <p:pic>
        <p:nvPicPr>
          <p:cNvPr id="8" name="Imagen 7" descr="Dibujo animado de un personaje animado&#10;&#10;El contenido generado por IA puede ser incorrecto.">
            <a:extLst>
              <a:ext uri="{FF2B5EF4-FFF2-40B4-BE49-F238E27FC236}">
                <a16:creationId xmlns:a16="http://schemas.microsoft.com/office/drawing/2014/main" id="{1FFE635C-B8F1-4343-ED5D-8162031A502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799" y="920049"/>
            <a:ext cx="449470" cy="836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129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2115</TotalTime>
  <Words>79</Words>
  <Application>Microsoft Office PowerPoint</Application>
  <PresentationFormat>Personalizado</PresentationFormat>
  <Paragraphs>95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Calibri</vt:lpstr>
      <vt:lpstr>CCMediterraneo</vt:lpstr>
      <vt:lpstr>KG Inimitable Original</vt:lpstr>
      <vt:lpstr>Tahoma</vt:lpstr>
      <vt:lpstr>Times New Roman</vt:lpstr>
      <vt:lpstr>Trebuchet MS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Arnulfo Acosta</dc:creator>
  <cp:lastModifiedBy>María Olivares</cp:lastModifiedBy>
  <cp:revision>9</cp:revision>
  <dcterms:created xsi:type="dcterms:W3CDTF">2023-08-12T09:08:04Z</dcterms:created>
  <dcterms:modified xsi:type="dcterms:W3CDTF">2026-01-07T11:48:45Z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2023-07-09T00:00:00Z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2023-08-12T00:00:00Z</vt:filetime>
  </property>
</Properties>
</file>