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9144000" cx="6858000"/>
  <p:notesSz cx="6858000" cy="9144000"/>
  <p:embeddedFontLst>
    <p:embeddedFont>
      <p:font typeface="Play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SwNtW5FHqnrge7LWNBLbv597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177545" y="1177545"/>
            <a:ext cx="9144000" cy="678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2025-11-30T06:58:50Z</dcterms:created>
  <dc:creator>star leyva</dc:creator>
</cp:coreProperties>
</file>