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93" r:id="rId2"/>
  </p:sldIdLst>
  <p:sldSz cx="10045700" cy="7778750"/>
  <p:notesSz cx="10045700" cy="77787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FABC"/>
    <a:srgbClr val="46AE65"/>
    <a:srgbClr val="F07EBD"/>
    <a:srgbClr val="F7ED00"/>
    <a:srgbClr val="EB5361"/>
    <a:srgbClr val="E11A2C"/>
    <a:srgbClr val="C1E9F9"/>
    <a:srgbClr val="F07C84"/>
    <a:srgbClr val="D71928"/>
    <a:srgbClr val="F8A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23" autoAdjust="0"/>
    <p:restoredTop sz="94674"/>
  </p:normalViewPr>
  <p:slideViewPr>
    <p:cSldViewPr>
      <p:cViewPr varScale="1">
        <p:scale>
          <a:sx n="93" d="100"/>
          <a:sy n="93" d="100"/>
        </p:scale>
        <p:origin x="2448" y="10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89600" y="0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46B66-60BF-490D-8544-FD248F4C5ABB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28988" y="973138"/>
            <a:ext cx="3387725" cy="262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04888" y="3743325"/>
            <a:ext cx="8035925" cy="30638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7388225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89600" y="7388225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5B4AC-0851-4225-8499-F71C9C2C43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63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3427" y="2411412"/>
            <a:ext cx="8538845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6855" y="4356100"/>
            <a:ext cx="703199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28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7353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2895" y="474281"/>
            <a:ext cx="9439909" cy="629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285" y="1789112"/>
            <a:ext cx="904113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5538" y="7234237"/>
            <a:ext cx="3214624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285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32904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5570" y="184150"/>
            <a:ext cx="9814560" cy="7434580"/>
          </a:xfrm>
          <a:custGeom>
            <a:avLst/>
            <a:gdLst/>
            <a:ahLst/>
            <a:cxnLst/>
            <a:rect l="l" t="t" r="r" b="b"/>
            <a:pathLst>
              <a:path w="9814560" h="7434580">
                <a:moveTo>
                  <a:pt x="0" y="7434580"/>
                </a:moveTo>
                <a:lnTo>
                  <a:pt x="9814560" y="7434580"/>
                </a:lnTo>
                <a:lnTo>
                  <a:pt x="9814560" y="0"/>
                </a:lnTo>
                <a:lnTo>
                  <a:pt x="0" y="0"/>
                </a:lnTo>
                <a:lnTo>
                  <a:pt x="0" y="7434580"/>
                </a:lnTo>
                <a:close/>
              </a:path>
            </a:pathLst>
          </a:custGeom>
          <a:ln w="38100">
            <a:solidFill>
              <a:srgbClr val="B0FA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74008" y="1800686"/>
          <a:ext cx="2880845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3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2.-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35" dirty="0">
                          <a:latin typeface="Tahoma"/>
                          <a:cs typeface="Tahoma"/>
                        </a:rPr>
                        <a:t>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4.-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5.-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0" dirty="0">
                          <a:latin typeface="Tahoma"/>
                          <a:cs typeface="Tahoma"/>
                        </a:rPr>
                        <a:t>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20" dirty="0">
                          <a:latin typeface="Tahoma"/>
                          <a:cs typeface="Tahoma"/>
                        </a:rPr>
                        <a:t>7.-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8.-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9.-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10.-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85" dirty="0">
                          <a:latin typeface="Tahoma"/>
                          <a:cs typeface="Tahoma"/>
                        </a:rPr>
                        <a:t>11.-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12.-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70" dirty="0">
                          <a:latin typeface="Tahoma"/>
                          <a:cs typeface="Tahoma"/>
                        </a:rPr>
                        <a:t>13.-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14.-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15.-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45" dirty="0">
                          <a:latin typeface="Tahoma"/>
                          <a:cs typeface="Tahoma"/>
                        </a:rPr>
                        <a:t>16.-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17.-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18.-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19.-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80" dirty="0">
                          <a:latin typeface="Tahoma"/>
                          <a:cs typeface="Tahoma"/>
                        </a:rPr>
                        <a:t>20.-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21.-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7299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22.-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4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23.-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318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24.-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01492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25.-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709324"/>
                  </a:ext>
                </a:extLst>
              </a:tr>
            </a:tbl>
          </a:graphicData>
        </a:graphic>
      </p:graphicFrame>
      <p:grpSp>
        <p:nvGrpSpPr>
          <p:cNvPr id="17" name="object 17"/>
          <p:cNvGrpSpPr/>
          <p:nvPr/>
        </p:nvGrpSpPr>
        <p:grpSpPr>
          <a:xfrm>
            <a:off x="291596" y="272351"/>
            <a:ext cx="9462508" cy="655764"/>
            <a:chOff x="124460" y="375920"/>
            <a:chExt cx="9827260" cy="889000"/>
          </a:xfrm>
          <a:solidFill>
            <a:srgbClr val="B0FABC"/>
          </a:solidFill>
        </p:grpSpPr>
        <p:sp>
          <p:nvSpPr>
            <p:cNvPr id="18" name="object 18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0"/>
                  </a:moveTo>
                  <a:lnTo>
                    <a:pt x="0" y="876300"/>
                  </a:lnTo>
                  <a:lnTo>
                    <a:pt x="9814560" y="701040"/>
                  </a:lnTo>
                  <a:lnTo>
                    <a:pt x="9814560" y="1752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rgbClr val="B0FA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876300"/>
                  </a:moveTo>
                  <a:lnTo>
                    <a:pt x="0" y="0"/>
                  </a:lnTo>
                  <a:lnTo>
                    <a:pt x="9814560" y="175260"/>
                  </a:lnTo>
                  <a:lnTo>
                    <a:pt x="9814560" y="701040"/>
                  </a:lnTo>
                  <a:lnTo>
                    <a:pt x="0" y="876300"/>
                  </a:lnTo>
                  <a:close/>
                </a:path>
              </a:pathLst>
            </a:custGeom>
            <a:grpFill/>
            <a:ln w="12700">
              <a:solidFill>
                <a:srgbClr val="B0FAB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7" name="object 4">
            <a:extLst>
              <a:ext uri="{FF2B5EF4-FFF2-40B4-BE49-F238E27FC236}">
                <a16:creationId xmlns:a16="http://schemas.microsoft.com/office/drawing/2014/main" id="{5505E52D-0C35-32BF-0F54-069A200F7641}"/>
              </a:ext>
            </a:extLst>
          </p:cNvPr>
          <p:cNvSpPr txBox="1"/>
          <p:nvPr/>
        </p:nvSpPr>
        <p:spPr>
          <a:xfrm>
            <a:off x="4506702" y="453873"/>
            <a:ext cx="2710726" cy="2834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s-ES" sz="1750" spc="-95" dirty="0">
                <a:latin typeface="KG Inimitable Original" panose="02000000000000000000" pitchFamily="2" charset="0"/>
                <a:cs typeface="Trebuchet MS"/>
              </a:rPr>
              <a:t>CURSO 2025-2026</a:t>
            </a:r>
            <a:endParaRPr sz="1750" dirty="0">
              <a:latin typeface="KG Inimitable Original" panose="02000000000000000000" pitchFamily="2" charset="0"/>
              <a:cs typeface="Trebuchet MS"/>
            </a:endParaRPr>
          </a:p>
        </p:txBody>
      </p:sp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626152C5-D914-8946-B7D0-F2F20BAC0823}"/>
              </a:ext>
            </a:extLst>
          </p:cNvPr>
          <p:cNvGraphicFramePr>
            <a:graphicFrameLocks noGrp="1"/>
          </p:cNvGraphicFramePr>
          <p:nvPr/>
        </p:nvGraphicFramePr>
        <p:xfrm>
          <a:off x="3382328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0" name="Tabla 59">
            <a:extLst>
              <a:ext uri="{FF2B5EF4-FFF2-40B4-BE49-F238E27FC236}">
                <a16:creationId xmlns:a16="http://schemas.microsoft.com/office/drawing/2014/main" id="{AE66FFE7-533F-77AA-BFB1-5311C6F4F904}"/>
              </a:ext>
            </a:extLst>
          </p:cNvPr>
          <p:cNvGraphicFramePr>
            <a:graphicFrameLocks noGrp="1"/>
          </p:cNvGraphicFramePr>
          <p:nvPr/>
        </p:nvGraphicFramePr>
        <p:xfrm>
          <a:off x="479425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1" name="Tabla 60">
            <a:extLst>
              <a:ext uri="{FF2B5EF4-FFF2-40B4-BE49-F238E27FC236}">
                <a16:creationId xmlns:a16="http://schemas.microsoft.com/office/drawing/2014/main" id="{B12821C4-0D2A-B653-9097-BFE289F4BCB8}"/>
              </a:ext>
            </a:extLst>
          </p:cNvPr>
          <p:cNvGraphicFramePr>
            <a:graphicFrameLocks noGrp="1"/>
          </p:cNvGraphicFramePr>
          <p:nvPr/>
        </p:nvGraphicFramePr>
        <p:xfrm>
          <a:off x="617264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sp>
        <p:nvSpPr>
          <p:cNvPr id="129" name="object 25">
            <a:extLst>
              <a:ext uri="{FF2B5EF4-FFF2-40B4-BE49-F238E27FC236}">
                <a16:creationId xmlns:a16="http://schemas.microsoft.com/office/drawing/2014/main" id="{8754FBE9-AB72-8A83-B7C2-2ACD81928382}"/>
              </a:ext>
            </a:extLst>
          </p:cNvPr>
          <p:cNvSpPr txBox="1"/>
          <p:nvPr/>
        </p:nvSpPr>
        <p:spPr>
          <a:xfrm>
            <a:off x="8087485" y="600233"/>
            <a:ext cx="673069" cy="1099853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Asistencias</a:t>
            </a:r>
          </a:p>
          <a:p>
            <a:pPr marL="26034" marR="5080" indent="-13970">
              <a:lnSpc>
                <a:spcPct val="101899"/>
              </a:lnSpc>
              <a:spcBef>
                <a:spcPts val="2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Justificadas  Faltas</a:t>
            </a:r>
          </a:p>
        </p:txBody>
      </p:sp>
      <p:graphicFrame>
        <p:nvGraphicFramePr>
          <p:cNvPr id="130" name="Tabla 129">
            <a:extLst>
              <a:ext uri="{FF2B5EF4-FFF2-40B4-BE49-F238E27FC236}">
                <a16:creationId xmlns:a16="http://schemas.microsoft.com/office/drawing/2014/main" id="{79A3EB68-7E41-60F7-6316-537C06359E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39324"/>
              </p:ext>
            </p:extLst>
          </p:nvPr>
        </p:nvGraphicFramePr>
        <p:xfrm>
          <a:off x="8083598" y="1796785"/>
          <a:ext cx="701628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15118583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923622418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32157595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84324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30873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0002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04108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96002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44035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5495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2334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67845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0917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2343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551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1956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775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631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52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35674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1287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4024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15475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99909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0383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820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274247"/>
                  </a:ext>
                </a:extLst>
              </a:tr>
            </a:tbl>
          </a:graphicData>
        </a:graphic>
      </p:graphicFrame>
      <p:graphicFrame>
        <p:nvGraphicFramePr>
          <p:cNvPr id="2" name="object 11">
            <a:extLst>
              <a:ext uri="{FF2B5EF4-FFF2-40B4-BE49-F238E27FC236}">
                <a16:creationId xmlns:a16="http://schemas.microsoft.com/office/drawing/2014/main" id="{DA13FC24-A5B8-F10D-27AC-E467F28991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350987"/>
              </p:ext>
            </p:extLst>
          </p:nvPr>
        </p:nvGraphicFramePr>
        <p:xfrm>
          <a:off x="1985060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object 12">
            <a:extLst>
              <a:ext uri="{FF2B5EF4-FFF2-40B4-BE49-F238E27FC236}">
                <a16:creationId xmlns:a16="http://schemas.microsoft.com/office/drawing/2014/main" id="{39E99341-B9AB-93F0-EACC-798751BD3C4B}"/>
              </a:ext>
            </a:extLst>
          </p:cNvPr>
          <p:cNvGrpSpPr/>
          <p:nvPr/>
        </p:nvGrpSpPr>
        <p:grpSpPr>
          <a:xfrm>
            <a:off x="2042972" y="1169543"/>
            <a:ext cx="808990" cy="335280"/>
            <a:chOff x="2077085" y="1591056"/>
            <a:chExt cx="808990" cy="335280"/>
          </a:xfrm>
        </p:grpSpPr>
        <p:pic>
          <p:nvPicPr>
            <p:cNvPr id="5" name="object 13">
              <a:extLst>
                <a:ext uri="{FF2B5EF4-FFF2-40B4-BE49-F238E27FC236}">
                  <a16:creationId xmlns:a16="http://schemas.microsoft.com/office/drawing/2014/main" id="{CFDF3C0E-C238-E080-AC42-9566C55C3AE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77085" y="1591056"/>
              <a:ext cx="264160" cy="335279"/>
            </a:xfrm>
            <a:prstGeom prst="rect">
              <a:avLst/>
            </a:prstGeom>
          </p:spPr>
        </p:pic>
        <p:pic>
          <p:nvPicPr>
            <p:cNvPr id="6" name="object 14">
              <a:extLst>
                <a:ext uri="{FF2B5EF4-FFF2-40B4-BE49-F238E27FC236}">
                  <a16:creationId xmlns:a16="http://schemas.microsoft.com/office/drawing/2014/main" id="{0940EF51-28DE-777B-2583-0A2F0FE963DE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10155" y="1609979"/>
              <a:ext cx="375919" cy="269239"/>
            </a:xfrm>
            <a:prstGeom prst="rect">
              <a:avLst/>
            </a:prstGeom>
          </p:spPr>
        </p:pic>
        <p:pic>
          <p:nvPicPr>
            <p:cNvPr id="7" name="object 15">
              <a:extLst>
                <a:ext uri="{FF2B5EF4-FFF2-40B4-BE49-F238E27FC236}">
                  <a16:creationId xmlns:a16="http://schemas.microsoft.com/office/drawing/2014/main" id="{A8BAC907-A58B-4F3A-028D-A1608330FA1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78380" y="1609725"/>
              <a:ext cx="375919" cy="269239"/>
            </a:xfrm>
            <a:prstGeom prst="rect">
              <a:avLst/>
            </a:prstGeom>
          </p:spPr>
        </p:pic>
      </p:grpSp>
      <p:pic>
        <p:nvPicPr>
          <p:cNvPr id="8" name="object 16">
            <a:extLst>
              <a:ext uri="{FF2B5EF4-FFF2-40B4-BE49-F238E27FC236}">
                <a16:creationId xmlns:a16="http://schemas.microsoft.com/office/drawing/2014/main" id="{22B49411-333F-E377-5F72-0A7083818946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32328" y="1188910"/>
            <a:ext cx="538480" cy="270700"/>
          </a:xfrm>
          <a:prstGeom prst="rect">
            <a:avLst/>
          </a:prstGeom>
        </p:spPr>
      </p:pic>
      <p:graphicFrame>
        <p:nvGraphicFramePr>
          <p:cNvPr id="9" name="object 26">
            <a:extLst>
              <a:ext uri="{FF2B5EF4-FFF2-40B4-BE49-F238E27FC236}">
                <a16:creationId xmlns:a16="http://schemas.microsoft.com/office/drawing/2014/main" id="{CD3F2B2F-D60C-7DCE-E1D6-1E94564524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463646"/>
              </p:ext>
            </p:extLst>
          </p:nvPr>
        </p:nvGraphicFramePr>
        <p:xfrm>
          <a:off x="3380154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699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object 27">
            <a:extLst>
              <a:ext uri="{FF2B5EF4-FFF2-40B4-BE49-F238E27FC236}">
                <a16:creationId xmlns:a16="http://schemas.microsoft.com/office/drawing/2014/main" id="{7CF781FB-3700-199F-90EF-E349F8ECA9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178762"/>
              </p:ext>
            </p:extLst>
          </p:nvPr>
        </p:nvGraphicFramePr>
        <p:xfrm>
          <a:off x="4775377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object 28">
            <a:extLst>
              <a:ext uri="{FF2B5EF4-FFF2-40B4-BE49-F238E27FC236}">
                <a16:creationId xmlns:a16="http://schemas.microsoft.com/office/drawing/2014/main" id="{7605A1F6-F07F-B509-E6F8-8D23EBF92D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399851"/>
              </p:ext>
            </p:extLst>
          </p:nvPr>
        </p:nvGraphicFramePr>
        <p:xfrm>
          <a:off x="6170471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4" name="object 30">
            <a:extLst>
              <a:ext uri="{FF2B5EF4-FFF2-40B4-BE49-F238E27FC236}">
                <a16:creationId xmlns:a16="http://schemas.microsoft.com/office/drawing/2014/main" id="{74205064-89D4-6260-435E-1C8907C5EACA}"/>
              </a:ext>
            </a:extLst>
          </p:cNvPr>
          <p:cNvGrpSpPr/>
          <p:nvPr/>
        </p:nvGrpSpPr>
        <p:grpSpPr>
          <a:xfrm>
            <a:off x="3443401" y="1175893"/>
            <a:ext cx="809625" cy="335280"/>
            <a:chOff x="3477514" y="1597406"/>
            <a:chExt cx="809625" cy="335280"/>
          </a:xfrm>
        </p:grpSpPr>
        <p:pic>
          <p:nvPicPr>
            <p:cNvPr id="15" name="object 31">
              <a:extLst>
                <a:ext uri="{FF2B5EF4-FFF2-40B4-BE49-F238E27FC236}">
                  <a16:creationId xmlns:a16="http://schemas.microsoft.com/office/drawing/2014/main" id="{2C94AB12-7F5C-091C-62BF-F5271528019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77514" y="1597406"/>
              <a:ext cx="264795" cy="335279"/>
            </a:xfrm>
            <a:prstGeom prst="rect">
              <a:avLst/>
            </a:prstGeom>
          </p:spPr>
        </p:pic>
        <p:pic>
          <p:nvPicPr>
            <p:cNvPr id="16" name="object 32">
              <a:extLst>
                <a:ext uri="{FF2B5EF4-FFF2-40B4-BE49-F238E27FC236}">
                  <a16:creationId xmlns:a16="http://schemas.microsoft.com/office/drawing/2014/main" id="{9EDB26DF-1278-BE50-0304-26E738F958FE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10965" y="1616329"/>
              <a:ext cx="375920" cy="269239"/>
            </a:xfrm>
            <a:prstGeom prst="rect">
              <a:avLst/>
            </a:prstGeom>
          </p:spPr>
        </p:pic>
        <p:pic>
          <p:nvPicPr>
            <p:cNvPr id="20" name="object 33">
              <a:extLst>
                <a:ext uri="{FF2B5EF4-FFF2-40B4-BE49-F238E27FC236}">
                  <a16:creationId xmlns:a16="http://schemas.microsoft.com/office/drawing/2014/main" id="{B069B352-6908-A469-DD1E-2647B3331B2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78809" y="1616075"/>
              <a:ext cx="375920" cy="269239"/>
            </a:xfrm>
            <a:prstGeom prst="rect">
              <a:avLst/>
            </a:prstGeom>
          </p:spPr>
        </p:pic>
      </p:grpSp>
      <p:pic>
        <p:nvPicPr>
          <p:cNvPr id="21" name="object 34">
            <a:extLst>
              <a:ext uri="{FF2B5EF4-FFF2-40B4-BE49-F238E27FC236}">
                <a16:creationId xmlns:a16="http://schemas.microsoft.com/office/drawing/2014/main" id="{9E7BD495-170F-2A2C-0AFC-10BE34122751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33138" y="1195578"/>
            <a:ext cx="538479" cy="270383"/>
          </a:xfrm>
          <a:prstGeom prst="rect">
            <a:avLst/>
          </a:prstGeom>
        </p:spPr>
      </p:pic>
      <p:grpSp>
        <p:nvGrpSpPr>
          <p:cNvPr id="22" name="object 35">
            <a:extLst>
              <a:ext uri="{FF2B5EF4-FFF2-40B4-BE49-F238E27FC236}">
                <a16:creationId xmlns:a16="http://schemas.microsoft.com/office/drawing/2014/main" id="{F5479B88-F1B2-30BC-8548-C63569DFA52F}"/>
              </a:ext>
            </a:extLst>
          </p:cNvPr>
          <p:cNvGrpSpPr/>
          <p:nvPr/>
        </p:nvGrpSpPr>
        <p:grpSpPr>
          <a:xfrm>
            <a:off x="4838496" y="1160907"/>
            <a:ext cx="809625" cy="335280"/>
            <a:chOff x="4872609" y="1582420"/>
            <a:chExt cx="809625" cy="335280"/>
          </a:xfrm>
        </p:grpSpPr>
        <p:pic>
          <p:nvPicPr>
            <p:cNvPr id="23" name="object 36">
              <a:extLst>
                <a:ext uri="{FF2B5EF4-FFF2-40B4-BE49-F238E27FC236}">
                  <a16:creationId xmlns:a16="http://schemas.microsoft.com/office/drawing/2014/main" id="{F1132418-1836-86AE-76A5-9D0EB953B73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72609" y="1582420"/>
              <a:ext cx="264160" cy="335279"/>
            </a:xfrm>
            <a:prstGeom prst="rect">
              <a:avLst/>
            </a:prstGeom>
          </p:spPr>
        </p:pic>
        <p:pic>
          <p:nvPicPr>
            <p:cNvPr id="24" name="object 37">
              <a:extLst>
                <a:ext uri="{FF2B5EF4-FFF2-40B4-BE49-F238E27FC236}">
                  <a16:creationId xmlns:a16="http://schemas.microsoft.com/office/drawing/2014/main" id="{F0E952B6-490F-77B2-AE6E-9DCD32B6D4D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05679" y="1601152"/>
              <a:ext cx="376554" cy="269557"/>
            </a:xfrm>
            <a:prstGeom prst="rect">
              <a:avLst/>
            </a:prstGeom>
          </p:spPr>
        </p:pic>
        <p:pic>
          <p:nvPicPr>
            <p:cNvPr id="25" name="object 38">
              <a:extLst>
                <a:ext uri="{FF2B5EF4-FFF2-40B4-BE49-F238E27FC236}">
                  <a16:creationId xmlns:a16="http://schemas.microsoft.com/office/drawing/2014/main" id="{163D926A-5A89-9ED5-D697-EAAF0141429F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73904" y="1601216"/>
              <a:ext cx="375920" cy="269239"/>
            </a:xfrm>
            <a:prstGeom prst="rect">
              <a:avLst/>
            </a:prstGeom>
          </p:spPr>
        </p:pic>
      </p:grpSp>
      <p:pic>
        <p:nvPicPr>
          <p:cNvPr id="26" name="object 39">
            <a:extLst>
              <a:ext uri="{FF2B5EF4-FFF2-40B4-BE49-F238E27FC236}">
                <a16:creationId xmlns:a16="http://schemas.microsoft.com/office/drawing/2014/main" id="{EC6C0B71-9D9E-78AB-F64A-8CBFD4EBC91B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27852" y="1180274"/>
            <a:ext cx="539114" cy="271081"/>
          </a:xfrm>
          <a:prstGeom prst="rect">
            <a:avLst/>
          </a:prstGeom>
        </p:spPr>
      </p:pic>
      <p:grpSp>
        <p:nvGrpSpPr>
          <p:cNvPr id="27" name="object 40">
            <a:extLst>
              <a:ext uri="{FF2B5EF4-FFF2-40B4-BE49-F238E27FC236}">
                <a16:creationId xmlns:a16="http://schemas.microsoft.com/office/drawing/2014/main" id="{7A47565B-583F-63CD-F10F-E3C3F231F6E0}"/>
              </a:ext>
            </a:extLst>
          </p:cNvPr>
          <p:cNvGrpSpPr/>
          <p:nvPr/>
        </p:nvGrpSpPr>
        <p:grpSpPr>
          <a:xfrm>
            <a:off x="6216947" y="1122171"/>
            <a:ext cx="809625" cy="335280"/>
            <a:chOff x="6263259" y="1591056"/>
            <a:chExt cx="809625" cy="335280"/>
          </a:xfrm>
        </p:grpSpPr>
        <p:pic>
          <p:nvPicPr>
            <p:cNvPr id="28" name="object 41">
              <a:extLst>
                <a:ext uri="{FF2B5EF4-FFF2-40B4-BE49-F238E27FC236}">
                  <a16:creationId xmlns:a16="http://schemas.microsoft.com/office/drawing/2014/main" id="{7EF18996-111B-B641-6352-15467D729E82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63259" y="1591056"/>
              <a:ext cx="264160" cy="335279"/>
            </a:xfrm>
            <a:prstGeom prst="rect">
              <a:avLst/>
            </a:prstGeom>
          </p:spPr>
        </p:pic>
        <p:pic>
          <p:nvPicPr>
            <p:cNvPr id="29" name="object 42">
              <a:extLst>
                <a:ext uri="{FF2B5EF4-FFF2-40B4-BE49-F238E27FC236}">
                  <a16:creationId xmlns:a16="http://schemas.microsoft.com/office/drawing/2014/main" id="{41AA1DF9-4118-6EE9-705C-FECE57D1F417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96456" y="1609979"/>
              <a:ext cx="375920" cy="269239"/>
            </a:xfrm>
            <a:prstGeom prst="rect">
              <a:avLst/>
            </a:prstGeom>
          </p:spPr>
        </p:pic>
        <p:pic>
          <p:nvPicPr>
            <p:cNvPr id="30" name="object 43">
              <a:extLst>
                <a:ext uri="{FF2B5EF4-FFF2-40B4-BE49-F238E27FC236}">
                  <a16:creationId xmlns:a16="http://schemas.microsoft.com/office/drawing/2014/main" id="{354B1F59-9E19-AD08-59BB-02046F24605F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464300" y="1609725"/>
              <a:ext cx="376554" cy="269239"/>
            </a:xfrm>
            <a:prstGeom prst="rect">
              <a:avLst/>
            </a:prstGeom>
          </p:spPr>
        </p:pic>
      </p:grpSp>
      <p:pic>
        <p:nvPicPr>
          <p:cNvPr id="31" name="object 44">
            <a:extLst>
              <a:ext uri="{FF2B5EF4-FFF2-40B4-BE49-F238E27FC236}">
                <a16:creationId xmlns:a16="http://schemas.microsoft.com/office/drawing/2014/main" id="{FC1EE2F8-B455-1304-A9D4-E572834B9EB3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18502" y="1188910"/>
            <a:ext cx="538479" cy="270700"/>
          </a:xfrm>
          <a:prstGeom prst="rect">
            <a:avLst/>
          </a:prstGeom>
        </p:spPr>
      </p:pic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72EE138E-894D-5992-9489-28F081F04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713305"/>
              </p:ext>
            </p:extLst>
          </p:nvPr>
        </p:nvGraphicFramePr>
        <p:xfrm>
          <a:off x="7583633" y="1801684"/>
          <a:ext cx="233876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151185832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84324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30873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0002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04108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96002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44035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5495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2334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67845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0917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2343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551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1956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775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631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52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35674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1287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4024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15475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99909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0383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820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274247"/>
                  </a:ext>
                </a:extLst>
              </a:tr>
            </a:tbl>
          </a:graphicData>
        </a:graphic>
      </p:graphicFrame>
      <p:graphicFrame>
        <p:nvGraphicFramePr>
          <p:cNvPr id="34" name="object 28">
            <a:extLst>
              <a:ext uri="{FF2B5EF4-FFF2-40B4-BE49-F238E27FC236}">
                <a16:creationId xmlns:a16="http://schemas.microsoft.com/office/drawing/2014/main" id="{50F59AAE-4E1E-3121-10F7-CB78F9123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029368"/>
              </p:ext>
            </p:extLst>
          </p:nvPr>
        </p:nvGraphicFramePr>
        <p:xfrm>
          <a:off x="7576940" y="1142475"/>
          <a:ext cx="232410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</a:pPr>
                      <a:r>
                        <a:rPr lang="es-ES"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1" name="object 41">
            <a:extLst>
              <a:ext uri="{FF2B5EF4-FFF2-40B4-BE49-F238E27FC236}">
                <a16:creationId xmlns:a16="http://schemas.microsoft.com/office/drawing/2014/main" id="{049AEFD4-8B31-1A5F-78C1-6FE659498B9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14759" y="1128522"/>
            <a:ext cx="264160" cy="335279"/>
          </a:xfrm>
          <a:prstGeom prst="rect">
            <a:avLst/>
          </a:prstGeom>
        </p:spPr>
      </p:pic>
      <p:pic>
        <p:nvPicPr>
          <p:cNvPr id="32" name="Imagen 31" descr="Texto, Logotipo&#10;&#10;El contenido generado por IA puede ser incorrecto.">
            <a:extLst>
              <a:ext uri="{FF2B5EF4-FFF2-40B4-BE49-F238E27FC236}">
                <a16:creationId xmlns:a16="http://schemas.microsoft.com/office/drawing/2014/main" id="{336C50B9-49CA-7C06-A8E8-85856B259B4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26" y="127022"/>
            <a:ext cx="2908382" cy="743381"/>
          </a:xfrm>
          <a:prstGeom prst="rect">
            <a:avLst/>
          </a:prstGeom>
        </p:spPr>
      </p:pic>
      <p:pic>
        <p:nvPicPr>
          <p:cNvPr id="35" name="Imagen 34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035DDD10-09DC-F8CE-7486-03C05F5A519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14" y="828578"/>
            <a:ext cx="843248" cy="1029907"/>
          </a:xfrm>
          <a:prstGeom prst="rect">
            <a:avLst/>
          </a:prstGeom>
        </p:spPr>
      </p:pic>
      <p:pic>
        <p:nvPicPr>
          <p:cNvPr id="37" name="Imagen 36" descr="Una caricatura de una persona&#10;&#10;El contenido generado por IA puede ser incorrecto.">
            <a:extLst>
              <a:ext uri="{FF2B5EF4-FFF2-40B4-BE49-F238E27FC236}">
                <a16:creationId xmlns:a16="http://schemas.microsoft.com/office/drawing/2014/main" id="{DDC65652-11C8-B32A-DC72-95A9A8E6F7C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79" y="788428"/>
            <a:ext cx="840403" cy="1081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563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1926</TotalTime>
  <Words>76</Words>
  <Application>Microsoft Office PowerPoint</Application>
  <PresentationFormat>Personalizado</PresentationFormat>
  <Paragraphs>90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Calibri</vt:lpstr>
      <vt:lpstr>CCMediterraneo</vt:lpstr>
      <vt:lpstr>KG Inimitable Original</vt:lpstr>
      <vt:lpstr>Tahoma</vt:lpstr>
      <vt:lpstr>Times New Roman</vt:lpstr>
      <vt:lpstr>Trebuchet MS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Arnulfo Acosta</dc:creator>
  <cp:lastModifiedBy>María Olivares</cp:lastModifiedBy>
  <cp:revision>9</cp:revision>
  <dcterms:created xsi:type="dcterms:W3CDTF">2023-08-12T09:08:04Z</dcterms:created>
  <dcterms:modified xsi:type="dcterms:W3CDTF">2026-02-26T16:40:42Z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2023-07-09T00:00:00Z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2023-08-12T00:00:00Z</vt:filetime>
  </property>
</Properties>
</file>