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73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74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0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039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23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222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60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43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1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47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76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973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033DA-86DF-4A0A-8CD9-E98258200714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D164B-4C6D-415D-B3C4-2378B18B18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2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98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35F71C7-F812-A03A-6706-D59B0886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-629151"/>
            <a:ext cx="6858000" cy="67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48F7947-642E-F105-A073-BF3EB61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-604799"/>
            <a:ext cx="6858000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5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B21B070-102A-97ED-C61C-DB8AD5E5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-602249"/>
            <a:ext cx="6858000" cy="67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6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0AE7933-AD71-BEA9-B642-ECCCF702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-619394"/>
            <a:ext cx="6858000" cy="67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1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E58EF04-081B-76BB-93D8-B69BBA554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-613664"/>
            <a:ext cx="6858000" cy="6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A83B00-36E9-A552-B172-5AA2CED3B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-608544"/>
            <a:ext cx="6858000" cy="67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058BA45-2E49-07A1-E8EE-EAE6AD29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-620826"/>
            <a:ext cx="6858000" cy="67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0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DB2EF99-C163-C44E-7BFE-D7724D8B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1" y="-592858"/>
            <a:ext cx="6858000" cy="66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3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Carta (216 x 279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Martha Airam de la Fuente Chavez</dc:creator>
  <cp:lastModifiedBy>Martha Airam de la Fuente Chavez</cp:lastModifiedBy>
  <cp:revision>1</cp:revision>
  <dcterms:created xsi:type="dcterms:W3CDTF">2026-01-28T04:01:56Z</dcterms:created>
  <dcterms:modified xsi:type="dcterms:W3CDTF">2026-01-28T04:10:40Z</dcterms:modified>
</cp:coreProperties>
</file>