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0080625" cy="15119350"/>
  <p:notesSz cx="6858000" cy="9144000"/>
  <p:embeddedFontLst>
    <p:embeddedFont>
      <p:font typeface="Chelsea Market" panose="02000000000000000000" pitchFamily="2" charset="0"/>
      <p:regular r:id="rId4"/>
    </p:embeddedFont>
    <p:embeddedFont>
      <p:font typeface="Play" pitchFamily="2" charset="0"/>
      <p:regular r:id="rId5"/>
      <p:bold r:id="rId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175" userDrawn="1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" roundtripDataSignature="AMtx7mgH5WS5I12O2TtFto9yyPYgM97Pv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howGuides="1">
      <p:cViewPr varScale="1">
        <p:scale>
          <a:sx n="54" d="100"/>
          <a:sy n="54" d="100"/>
        </p:scale>
        <p:origin x="3616" y="232"/>
      </p:cViewPr>
      <p:guideLst>
        <p:guide orient="horz" pos="4762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685800"/>
            <a:ext cx="228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756047" y="2474395"/>
            <a:ext cx="8568531" cy="52637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14"/>
              <a:buFont typeface="Play"/>
              <a:buNone/>
              <a:defRPr sz="6614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260078" y="7941160"/>
            <a:ext cx="7560469" cy="3650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/>
            </a:lvl1pPr>
            <a:lvl2pPr lvl="1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/>
            </a:lvl2pPr>
            <a:lvl3pPr lvl="2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/>
            </a:lvl3pPr>
            <a:lvl4pPr lvl="3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4pPr>
            <a:lvl5pPr lvl="4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5pPr>
            <a:lvl6pPr lvl="5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6pPr>
            <a:lvl7pPr lvl="6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7pPr>
            <a:lvl8pPr lvl="7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8pPr>
            <a:lvl9pPr lvl="8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693043" y="14013401"/>
            <a:ext cx="226814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3339207" y="14013401"/>
            <a:ext cx="340221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7119441" y="14013401"/>
            <a:ext cx="226814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693043" y="804969"/>
            <a:ext cx="8694539" cy="2922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43768" y="4474102"/>
            <a:ext cx="9593089" cy="86945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693043" y="14013401"/>
            <a:ext cx="226814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3339207" y="14013401"/>
            <a:ext cx="340221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7119441" y="14013401"/>
            <a:ext cx="226814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1894290" y="6124624"/>
            <a:ext cx="12812950" cy="2173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2515983" y="4013993"/>
            <a:ext cx="12812950" cy="6394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693043" y="14013401"/>
            <a:ext cx="226814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3339207" y="14013401"/>
            <a:ext cx="340221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7119441" y="14013401"/>
            <a:ext cx="226814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693043" y="804969"/>
            <a:ext cx="8694539" cy="2922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693043" y="4024827"/>
            <a:ext cx="8694539" cy="9593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693043" y="14013401"/>
            <a:ext cx="226814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3339207" y="14013401"/>
            <a:ext cx="340221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7119441" y="14013401"/>
            <a:ext cx="226814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687793" y="3769342"/>
            <a:ext cx="8694539" cy="6289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14"/>
              <a:buFont typeface="Play"/>
              <a:buNone/>
              <a:defRPr sz="6614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687793" y="10118069"/>
            <a:ext cx="8694539" cy="3307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rgbClr val="757575"/>
              </a:buClr>
              <a:buSzPts val="2646"/>
              <a:buNone/>
              <a:defRPr sz="2646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757575"/>
              </a:buClr>
              <a:buSzPts val="2205"/>
              <a:buNone/>
              <a:defRPr sz="2205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757575"/>
              </a:buClr>
              <a:buSzPts val="1984"/>
              <a:buNone/>
              <a:defRPr sz="1984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757575"/>
              </a:buClr>
              <a:buSzPts val="1764"/>
              <a:buNone/>
              <a:defRPr sz="1764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757575"/>
              </a:buClr>
              <a:buSzPts val="1764"/>
              <a:buNone/>
              <a:defRPr sz="1764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757575"/>
              </a:buClr>
              <a:buSzPts val="1764"/>
              <a:buNone/>
              <a:defRPr sz="1764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757575"/>
              </a:buClr>
              <a:buSzPts val="1764"/>
              <a:buNone/>
              <a:defRPr sz="1764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757575"/>
              </a:buClr>
              <a:buSzPts val="1764"/>
              <a:buNone/>
              <a:defRPr sz="1764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757575"/>
              </a:buClr>
              <a:buSzPts val="1764"/>
              <a:buNone/>
              <a:defRPr sz="1764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693043" y="14013401"/>
            <a:ext cx="226814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3339207" y="14013401"/>
            <a:ext cx="340221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7119441" y="14013401"/>
            <a:ext cx="226814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693043" y="804969"/>
            <a:ext cx="8694539" cy="2922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693043" y="4024827"/>
            <a:ext cx="4284266" cy="9593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5103316" y="4024827"/>
            <a:ext cx="4284266" cy="9593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693043" y="14013401"/>
            <a:ext cx="226814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3339207" y="14013401"/>
            <a:ext cx="340221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7119441" y="14013401"/>
            <a:ext cx="226814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694356" y="804969"/>
            <a:ext cx="8694539" cy="2922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694357" y="3706342"/>
            <a:ext cx="4264576" cy="1816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 b="1"/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 b="1"/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694357" y="5522763"/>
            <a:ext cx="4264576" cy="81231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5103317" y="3706342"/>
            <a:ext cx="4285579" cy="1816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 b="1"/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 b="1"/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5103317" y="5522763"/>
            <a:ext cx="4285579" cy="81231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693043" y="14013401"/>
            <a:ext cx="226814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3339207" y="14013401"/>
            <a:ext cx="340221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7119441" y="14013401"/>
            <a:ext cx="226814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693043" y="804969"/>
            <a:ext cx="8694539" cy="2922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693043" y="14013401"/>
            <a:ext cx="226814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3339207" y="14013401"/>
            <a:ext cx="340221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7119441" y="14013401"/>
            <a:ext cx="226814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693043" y="14013401"/>
            <a:ext cx="226814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3339207" y="14013401"/>
            <a:ext cx="340221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7119441" y="14013401"/>
            <a:ext cx="226814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694356" y="1007957"/>
            <a:ext cx="3251264" cy="3527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8"/>
              <a:buFont typeface="Play"/>
              <a:buNone/>
              <a:defRPr sz="352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4285579" y="2176910"/>
            <a:ext cx="5103316" cy="1074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52628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3528"/>
              <a:buChar char="•"/>
              <a:defRPr sz="3528"/>
            </a:lvl1pPr>
            <a:lvl2pPr marL="914400" lvl="1" indent="-424624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3087"/>
              <a:buChar char="•"/>
              <a:defRPr sz="3087"/>
            </a:lvl2pPr>
            <a:lvl3pPr marL="1371600" lvl="2" indent="-39662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646"/>
              <a:buChar char="•"/>
              <a:defRPr sz="2646"/>
            </a:lvl3pPr>
            <a:lvl4pPr marL="1828800" lvl="3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4pPr>
            <a:lvl5pPr marL="2286000" lvl="4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5pPr>
            <a:lvl6pPr marL="2743200" lvl="5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6pPr>
            <a:lvl7pPr marL="3200400" lvl="6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7pPr>
            <a:lvl8pPr marL="3657600" lvl="7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8pPr>
            <a:lvl9pPr marL="4114800" lvl="8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694356" y="4535805"/>
            <a:ext cx="3251264" cy="8403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543"/>
              <a:buNone/>
              <a:defRPr sz="1543"/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693043" y="14013401"/>
            <a:ext cx="226814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3339207" y="14013401"/>
            <a:ext cx="340221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7119441" y="14013401"/>
            <a:ext cx="226814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694356" y="1007957"/>
            <a:ext cx="3251264" cy="3527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8"/>
              <a:buFont typeface="Play"/>
              <a:buNone/>
              <a:defRPr sz="352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4285579" y="2176910"/>
            <a:ext cx="5103316" cy="10744538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694356" y="4535805"/>
            <a:ext cx="3251264" cy="8403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543"/>
              <a:buNone/>
              <a:defRPr sz="1543"/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693043" y="14013401"/>
            <a:ext cx="226814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3339207" y="14013401"/>
            <a:ext cx="340221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7119441" y="14013401"/>
            <a:ext cx="226814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693043" y="804969"/>
            <a:ext cx="8694539" cy="2922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51"/>
              <a:buFont typeface="Play"/>
              <a:buNone/>
              <a:defRPr sz="4851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693043" y="4024827"/>
            <a:ext cx="8694539" cy="9593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24624" algn="l" rtl="0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3087"/>
              <a:buFont typeface="Arial"/>
              <a:buChar char="•"/>
              <a:defRPr sz="308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6621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646"/>
              <a:buFont typeface="Arial"/>
              <a:buChar char="•"/>
              <a:defRPr sz="264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617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Font typeface="Arial"/>
              <a:buChar char="•"/>
              <a:defRPr sz="220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458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458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458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458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4584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4584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693043" y="14013401"/>
            <a:ext cx="226814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3339207" y="14013401"/>
            <a:ext cx="340221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7119441" y="14013401"/>
            <a:ext cx="2268141" cy="80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075" y="2047500"/>
            <a:ext cx="9926476" cy="13071851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/>
          <p:nvPr/>
        </p:nvSpPr>
        <p:spPr>
          <a:xfrm>
            <a:off x="2656550" y="4192650"/>
            <a:ext cx="2282700" cy="102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dirty="0">
                <a:solidFill>
                  <a:schemeClr val="dk1"/>
                </a:solidFill>
                <a:latin typeface="Chelsea Market"/>
                <a:ea typeface="Chelsea Market"/>
                <a:cs typeface="Chelsea Market"/>
                <a:sym typeface="Chelsea Market"/>
              </a:rPr>
              <a:t>   </a:t>
            </a:r>
            <a:r>
              <a:rPr lang="es-MX" sz="3900" dirty="0">
                <a:solidFill>
                  <a:schemeClr val="dk1"/>
                </a:solidFill>
                <a:latin typeface="Chelsea Market"/>
                <a:ea typeface="Chelsea Market"/>
                <a:cs typeface="Chelsea Market"/>
                <a:sym typeface="Chelsea Market"/>
              </a:rPr>
              <a:t>DÍA</a:t>
            </a:r>
            <a:endParaRPr sz="3900" dirty="0">
              <a:solidFill>
                <a:schemeClr val="dk1"/>
              </a:solidFill>
              <a:latin typeface="Chelsea Market"/>
              <a:ea typeface="Chelsea Market"/>
              <a:cs typeface="Chelsea Market"/>
              <a:sym typeface="Chelsea Market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1165900" y="238350"/>
            <a:ext cx="8606400" cy="124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687" dirty="0">
                <a:solidFill>
                  <a:srgbClr val="0000FF"/>
                </a:solidFill>
                <a:latin typeface="Chelsea Market"/>
                <a:ea typeface="Chelsea Market"/>
                <a:cs typeface="Chelsea Market"/>
                <a:sym typeface="Chelsea Market"/>
              </a:rPr>
              <a:t>NOMBRE DEL COLEGIO</a:t>
            </a:r>
            <a:endParaRPr sz="3687" dirty="0">
              <a:solidFill>
                <a:srgbClr val="0000FF"/>
              </a:solidFill>
              <a:latin typeface="Chelsea Market"/>
              <a:ea typeface="Chelsea Market"/>
              <a:cs typeface="Chelsea Market"/>
              <a:sym typeface="Chelsea Marke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87" dirty="0">
              <a:solidFill>
                <a:srgbClr val="0000FF"/>
              </a:solidFill>
              <a:latin typeface="Chelsea Market"/>
              <a:ea typeface="Chelsea Market"/>
              <a:cs typeface="Chelsea Market"/>
              <a:sym typeface="Chelsea Marke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Macintosh PowerPoint</Application>
  <PresentationFormat>Personalizado</PresentationFormat>
  <Paragraphs>2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Play</vt:lpstr>
      <vt:lpstr>Chelsea Market</vt:lpstr>
      <vt:lpstr>Arial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star leyva</dc:creator>
  <cp:lastModifiedBy>Microsoft Office User</cp:lastModifiedBy>
  <cp:revision>1</cp:revision>
  <dcterms:created xsi:type="dcterms:W3CDTF">2026-03-17T01:52:31Z</dcterms:created>
  <dcterms:modified xsi:type="dcterms:W3CDTF">2026-03-19T16:42:20Z</dcterms:modified>
</cp:coreProperties>
</file>