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88" r:id="rId2"/>
  </p:sldIdLst>
  <p:sldSz cx="10045700" cy="7778750"/>
  <p:notesSz cx="10045700" cy="777875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AFE98"/>
    <a:srgbClr val="006FC0"/>
    <a:srgbClr val="46AE65"/>
    <a:srgbClr val="F07EBD"/>
    <a:srgbClr val="F7ED00"/>
    <a:srgbClr val="EB5361"/>
    <a:srgbClr val="E11A2C"/>
    <a:srgbClr val="C1E9F9"/>
    <a:srgbClr val="F07C84"/>
    <a:srgbClr val="D719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423" autoAdjust="0"/>
    <p:restoredTop sz="94674"/>
  </p:normalViewPr>
  <p:slideViewPr>
    <p:cSldViewPr>
      <p:cViewPr varScale="1">
        <p:scale>
          <a:sx n="93" d="100"/>
          <a:sy n="93" d="100"/>
        </p:scale>
        <p:origin x="2448" y="102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52925" cy="3905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5689600" y="0"/>
            <a:ext cx="4354513" cy="3905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946B66-60BF-490D-8544-FD248F4C5ABB}" type="datetimeFigureOut">
              <a:rPr lang="es-ES" smtClean="0"/>
              <a:t>30/03/2026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328988" y="973138"/>
            <a:ext cx="3387725" cy="26241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1004888" y="3743325"/>
            <a:ext cx="8035925" cy="30638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7388225"/>
            <a:ext cx="4352925" cy="3905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5689600" y="7388225"/>
            <a:ext cx="4354513" cy="3905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45B4AC-0851-4225-8499-F71C9C2C433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36378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3427" y="2411412"/>
            <a:ext cx="8538845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6855" y="4356100"/>
            <a:ext cx="703199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95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95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285" y="1789112"/>
            <a:ext cx="4369879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73535" y="1789112"/>
            <a:ext cx="4369879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3/30/2026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95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3/30/2026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3/30/2026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2895" y="474281"/>
            <a:ext cx="9439909" cy="629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95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285" y="1789112"/>
            <a:ext cx="904113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5538" y="7234237"/>
            <a:ext cx="3214624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285" y="7234237"/>
            <a:ext cx="2310511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32904" y="7234237"/>
            <a:ext cx="2310511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115570" y="184150"/>
            <a:ext cx="9814560" cy="7434580"/>
          </a:xfrm>
          <a:custGeom>
            <a:avLst/>
            <a:gdLst/>
            <a:ahLst/>
            <a:cxnLst/>
            <a:rect l="l" t="t" r="r" b="b"/>
            <a:pathLst>
              <a:path w="9814560" h="7434580">
                <a:moveTo>
                  <a:pt x="0" y="7434580"/>
                </a:moveTo>
                <a:lnTo>
                  <a:pt x="9814560" y="7434580"/>
                </a:lnTo>
                <a:lnTo>
                  <a:pt x="9814560" y="0"/>
                </a:lnTo>
                <a:lnTo>
                  <a:pt x="0" y="0"/>
                </a:lnTo>
                <a:lnTo>
                  <a:pt x="0" y="7434580"/>
                </a:lnTo>
                <a:close/>
              </a:path>
            </a:pathLst>
          </a:custGeom>
          <a:ln w="38100">
            <a:solidFill>
              <a:srgbClr val="DAFE9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10" name="object 10"/>
          <p:cNvGraphicFramePr>
            <a:graphicFrameLocks noGrp="1"/>
          </p:cNvGraphicFramePr>
          <p:nvPr/>
        </p:nvGraphicFramePr>
        <p:xfrm>
          <a:off x="274008" y="1800686"/>
          <a:ext cx="2880845" cy="54726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030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55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55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55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55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3556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000" spc="-160" dirty="0">
                          <a:latin typeface="Tahoma"/>
                          <a:cs typeface="Tahoma"/>
                        </a:rPr>
                        <a:t>1.-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080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000" spc="-114" dirty="0">
                          <a:latin typeface="Tahoma"/>
                          <a:cs typeface="Tahoma"/>
                        </a:rPr>
                        <a:t>2.-</a:t>
                      </a:r>
                      <a:endParaRPr sz="1000" dirty="0">
                        <a:latin typeface="Tahoma"/>
                        <a:cs typeface="Tahoma"/>
                      </a:endParaRPr>
                    </a:p>
                  </a:txBody>
                  <a:tcPr marL="0" marR="0" marT="5080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000" spc="-135" dirty="0">
                          <a:latin typeface="Tahoma"/>
                          <a:cs typeface="Tahoma"/>
                        </a:rPr>
                        <a:t>3.-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080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000" spc="-105" dirty="0">
                          <a:latin typeface="Tahoma"/>
                          <a:cs typeface="Tahoma"/>
                        </a:rPr>
                        <a:t>4.-</a:t>
                      </a:r>
                      <a:endParaRPr sz="1000" dirty="0">
                        <a:latin typeface="Tahoma"/>
                        <a:cs typeface="Tahoma"/>
                      </a:endParaRPr>
                    </a:p>
                  </a:txBody>
                  <a:tcPr marL="0" marR="0" marT="5080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000" spc="-114" dirty="0">
                          <a:latin typeface="Tahoma"/>
                          <a:cs typeface="Tahoma"/>
                        </a:rPr>
                        <a:t>5.-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080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000" spc="-100" dirty="0">
                          <a:latin typeface="Tahoma"/>
                          <a:cs typeface="Tahoma"/>
                        </a:rPr>
                        <a:t>6.-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080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1000" spc="-120" dirty="0">
                          <a:latin typeface="Tahoma"/>
                          <a:cs typeface="Tahoma"/>
                        </a:rPr>
                        <a:t>7.-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1435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1000" spc="-105" dirty="0">
                          <a:latin typeface="Tahoma"/>
                          <a:cs typeface="Tahoma"/>
                        </a:rPr>
                        <a:t>8.-</a:t>
                      </a:r>
                      <a:endParaRPr sz="1000" dirty="0">
                        <a:latin typeface="Tahoma"/>
                        <a:cs typeface="Tahoma"/>
                      </a:endParaRPr>
                    </a:p>
                  </a:txBody>
                  <a:tcPr marL="0" marR="0" marT="51435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1000" spc="-114" dirty="0">
                          <a:latin typeface="Tahoma"/>
                          <a:cs typeface="Tahoma"/>
                        </a:rPr>
                        <a:t>9.-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1435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1000" spc="-114" dirty="0">
                          <a:latin typeface="Tahoma"/>
                          <a:cs typeface="Tahoma"/>
                        </a:rPr>
                        <a:t>10.-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1435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1000" spc="-185" dirty="0">
                          <a:latin typeface="Tahoma"/>
                          <a:cs typeface="Tahoma"/>
                        </a:rPr>
                        <a:t>11.-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1435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1000" spc="-150" dirty="0">
                          <a:latin typeface="Tahoma"/>
                          <a:cs typeface="Tahoma"/>
                        </a:rPr>
                        <a:t>12.-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1435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000" spc="-170" dirty="0">
                          <a:latin typeface="Tahoma"/>
                          <a:cs typeface="Tahoma"/>
                        </a:rPr>
                        <a:t>13.-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000" spc="-150" dirty="0">
                          <a:latin typeface="Tahoma"/>
                          <a:cs typeface="Tahoma"/>
                        </a:rPr>
                        <a:t>14.-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000" spc="-150" dirty="0">
                          <a:latin typeface="Tahoma"/>
                          <a:cs typeface="Tahoma"/>
                        </a:rPr>
                        <a:t>15.-</a:t>
                      </a:r>
                      <a:endParaRPr sz="1000" dirty="0">
                        <a:latin typeface="Tahom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000" spc="-145" dirty="0">
                          <a:latin typeface="Tahoma"/>
                          <a:cs typeface="Tahoma"/>
                        </a:rPr>
                        <a:t>16.-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000" spc="-160" dirty="0">
                          <a:latin typeface="Tahoma"/>
                          <a:cs typeface="Tahoma"/>
                        </a:rPr>
                        <a:t>17.-</a:t>
                      </a:r>
                      <a:endParaRPr sz="1000" dirty="0">
                        <a:latin typeface="Tahom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000" spc="-150" dirty="0">
                          <a:latin typeface="Tahoma"/>
                          <a:cs typeface="Tahoma"/>
                        </a:rPr>
                        <a:t>18.-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000" spc="-150" dirty="0">
                          <a:latin typeface="Tahoma"/>
                          <a:cs typeface="Tahoma"/>
                        </a:rPr>
                        <a:t>19.-</a:t>
                      </a:r>
                      <a:endParaRPr sz="1000" dirty="0">
                        <a:latin typeface="Tahom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000" spc="-80" dirty="0">
                          <a:latin typeface="Tahoma"/>
                          <a:cs typeface="Tahoma"/>
                        </a:rPr>
                        <a:t>20.-</a:t>
                      </a:r>
                      <a:endParaRPr sz="1000" dirty="0">
                        <a:latin typeface="Tahom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lang="es-ES" sz="1000" spc="-80" dirty="0">
                          <a:solidFill>
                            <a:schemeClr val="tx1"/>
                          </a:solidFill>
                          <a:latin typeface="Tahoma"/>
                          <a:ea typeface="+mn-ea"/>
                          <a:cs typeface="Tahoma"/>
                        </a:rPr>
                        <a:t>21.-</a:t>
                      </a:r>
                      <a:endParaRPr sz="1000" spc="-8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672990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lang="es-ES" sz="1000" spc="-80" dirty="0">
                          <a:solidFill>
                            <a:schemeClr val="tx1"/>
                          </a:solidFill>
                          <a:latin typeface="Tahoma"/>
                          <a:ea typeface="+mn-ea"/>
                          <a:cs typeface="Tahoma"/>
                        </a:rPr>
                        <a:t>22.-</a:t>
                      </a:r>
                      <a:endParaRPr sz="1000" spc="-8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947076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lang="es-ES" sz="1000" spc="-160" dirty="0">
                          <a:solidFill>
                            <a:schemeClr val="tx1"/>
                          </a:solidFill>
                          <a:latin typeface="Tahoma"/>
                          <a:ea typeface="+mn-ea"/>
                          <a:cs typeface="Tahoma"/>
                        </a:rPr>
                        <a:t>23.-</a:t>
                      </a: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131896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lang="es-ES" sz="1000" spc="-80" dirty="0">
                          <a:solidFill>
                            <a:schemeClr val="tx1"/>
                          </a:solidFill>
                          <a:latin typeface="Tahoma"/>
                          <a:ea typeface="+mn-ea"/>
                          <a:cs typeface="Tahoma"/>
                        </a:rPr>
                        <a:t>24.-</a:t>
                      </a:r>
                      <a:endParaRPr sz="1000" spc="-8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801492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lang="es-ES" sz="1000" spc="-160" dirty="0">
                          <a:solidFill>
                            <a:schemeClr val="tx1"/>
                          </a:solidFill>
                          <a:latin typeface="Tahoma"/>
                          <a:ea typeface="+mn-ea"/>
                          <a:cs typeface="Tahoma"/>
                        </a:rPr>
                        <a:t>25.-</a:t>
                      </a: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83709324"/>
                  </a:ext>
                </a:extLst>
              </a:tr>
            </a:tbl>
          </a:graphicData>
        </a:graphic>
      </p:graphicFrame>
      <p:grpSp>
        <p:nvGrpSpPr>
          <p:cNvPr id="17" name="object 17"/>
          <p:cNvGrpSpPr/>
          <p:nvPr/>
        </p:nvGrpSpPr>
        <p:grpSpPr>
          <a:xfrm>
            <a:off x="273163" y="268795"/>
            <a:ext cx="9474826" cy="654636"/>
            <a:chOff x="105317" y="371099"/>
            <a:chExt cx="9840053" cy="887471"/>
          </a:xfrm>
          <a:solidFill>
            <a:srgbClr val="C1E9F9"/>
          </a:solidFill>
        </p:grpSpPr>
        <p:sp>
          <p:nvSpPr>
            <p:cNvPr id="18" name="object 18"/>
            <p:cNvSpPr/>
            <p:nvPr/>
          </p:nvSpPr>
          <p:spPr>
            <a:xfrm>
              <a:off x="130810" y="382270"/>
              <a:ext cx="9814560" cy="876300"/>
            </a:xfrm>
            <a:custGeom>
              <a:avLst/>
              <a:gdLst/>
              <a:ahLst/>
              <a:cxnLst/>
              <a:rect l="l" t="t" r="r" b="b"/>
              <a:pathLst>
                <a:path w="9814560" h="876300">
                  <a:moveTo>
                    <a:pt x="0" y="0"/>
                  </a:moveTo>
                  <a:lnTo>
                    <a:pt x="0" y="876300"/>
                  </a:lnTo>
                  <a:lnTo>
                    <a:pt x="9814560" y="701040"/>
                  </a:lnTo>
                  <a:lnTo>
                    <a:pt x="9814560" y="1752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40000"/>
                  <a:lumOff val="60000"/>
                </a:schemeClr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105317" y="371099"/>
              <a:ext cx="9814560" cy="876300"/>
            </a:xfrm>
            <a:custGeom>
              <a:avLst/>
              <a:gdLst/>
              <a:ahLst/>
              <a:cxnLst/>
              <a:rect l="l" t="t" r="r" b="b"/>
              <a:pathLst>
                <a:path w="9814560" h="876300">
                  <a:moveTo>
                    <a:pt x="0" y="876300"/>
                  </a:moveTo>
                  <a:lnTo>
                    <a:pt x="0" y="0"/>
                  </a:lnTo>
                  <a:lnTo>
                    <a:pt x="9814560" y="175260"/>
                  </a:lnTo>
                  <a:lnTo>
                    <a:pt x="9814560" y="701040"/>
                  </a:lnTo>
                  <a:lnTo>
                    <a:pt x="0" y="876300"/>
                  </a:lnTo>
                  <a:close/>
                </a:path>
              </a:pathLst>
            </a:custGeom>
            <a:solidFill>
              <a:srgbClr val="DAFE98"/>
            </a:solidFill>
            <a:ln w="12700">
              <a:solidFill>
                <a:srgbClr val="DAFE98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aphicFrame>
        <p:nvGraphicFramePr>
          <p:cNvPr id="59" name="Tabla 58">
            <a:extLst>
              <a:ext uri="{FF2B5EF4-FFF2-40B4-BE49-F238E27FC236}">
                <a16:creationId xmlns:a16="http://schemas.microsoft.com/office/drawing/2014/main" id="{626152C5-D914-8946-B7D0-F2F20BAC0823}"/>
              </a:ext>
            </a:extLst>
          </p:cNvPr>
          <p:cNvGraphicFramePr>
            <a:graphicFrameLocks noGrp="1"/>
          </p:cNvGraphicFramePr>
          <p:nvPr/>
        </p:nvGraphicFramePr>
        <p:xfrm>
          <a:off x="3382328" y="1792800"/>
          <a:ext cx="1169380" cy="54726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3876">
                  <a:extLst>
                    <a:ext uri="{9D8B030D-6E8A-4147-A177-3AD203B41FA5}">
                      <a16:colId xmlns:a16="http://schemas.microsoft.com/office/drawing/2014/main" val="2437927969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4095164783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3745561292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2332409185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586869919"/>
                    </a:ext>
                  </a:extLst>
                </a:gridCol>
              </a:tblGrid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967596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663260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948592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995137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890396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562717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122904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469184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457479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74816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909333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242929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14113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264601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359807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179137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468001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881692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042409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423896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211068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486240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796428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962799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6050783"/>
                  </a:ext>
                </a:extLst>
              </a:tr>
            </a:tbl>
          </a:graphicData>
        </a:graphic>
      </p:graphicFrame>
      <p:graphicFrame>
        <p:nvGraphicFramePr>
          <p:cNvPr id="60" name="Tabla 59">
            <a:extLst>
              <a:ext uri="{FF2B5EF4-FFF2-40B4-BE49-F238E27FC236}">
                <a16:creationId xmlns:a16="http://schemas.microsoft.com/office/drawing/2014/main" id="{AE66FFE7-533F-77AA-BFB1-5311C6F4F904}"/>
              </a:ext>
            </a:extLst>
          </p:cNvPr>
          <p:cNvGraphicFramePr>
            <a:graphicFrameLocks noGrp="1"/>
          </p:cNvGraphicFramePr>
          <p:nvPr/>
        </p:nvGraphicFramePr>
        <p:xfrm>
          <a:off x="4794250" y="1792800"/>
          <a:ext cx="1169380" cy="54726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3876">
                  <a:extLst>
                    <a:ext uri="{9D8B030D-6E8A-4147-A177-3AD203B41FA5}">
                      <a16:colId xmlns:a16="http://schemas.microsoft.com/office/drawing/2014/main" val="2437927969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4095164783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3745561292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2332409185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586869919"/>
                    </a:ext>
                  </a:extLst>
                </a:gridCol>
              </a:tblGrid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967596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663260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948592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995137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890396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562717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122904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469184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457479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74816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909333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242929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14113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264601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359807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179137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468001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881692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042409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423896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211068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486240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796428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962799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6050783"/>
                  </a:ext>
                </a:extLst>
              </a:tr>
            </a:tbl>
          </a:graphicData>
        </a:graphic>
      </p:graphicFrame>
      <p:graphicFrame>
        <p:nvGraphicFramePr>
          <p:cNvPr id="61" name="Tabla 60">
            <a:extLst>
              <a:ext uri="{FF2B5EF4-FFF2-40B4-BE49-F238E27FC236}">
                <a16:creationId xmlns:a16="http://schemas.microsoft.com/office/drawing/2014/main" id="{B12821C4-0D2A-B653-9097-BFE289F4BCB8}"/>
              </a:ext>
            </a:extLst>
          </p:cNvPr>
          <p:cNvGraphicFramePr>
            <a:graphicFrameLocks noGrp="1"/>
          </p:cNvGraphicFramePr>
          <p:nvPr/>
        </p:nvGraphicFramePr>
        <p:xfrm>
          <a:off x="6172640" y="1792800"/>
          <a:ext cx="1169380" cy="54726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3876">
                  <a:extLst>
                    <a:ext uri="{9D8B030D-6E8A-4147-A177-3AD203B41FA5}">
                      <a16:colId xmlns:a16="http://schemas.microsoft.com/office/drawing/2014/main" val="2437927969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4095164783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3745561292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2332409185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586869919"/>
                    </a:ext>
                  </a:extLst>
                </a:gridCol>
              </a:tblGrid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967596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663260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948592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995137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890396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562717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122904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469184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457479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74816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909333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242929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14113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264601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359807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179137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468001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881692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042409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423896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211068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486240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796428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962799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6050783"/>
                  </a:ext>
                </a:extLst>
              </a:tr>
            </a:tbl>
          </a:graphicData>
        </a:graphic>
      </p:graphicFrame>
      <p:graphicFrame>
        <p:nvGraphicFramePr>
          <p:cNvPr id="62" name="Tabla 61">
            <a:extLst>
              <a:ext uri="{FF2B5EF4-FFF2-40B4-BE49-F238E27FC236}">
                <a16:creationId xmlns:a16="http://schemas.microsoft.com/office/drawing/2014/main" id="{09518881-5E5E-68D1-9BA8-449A85891415}"/>
              </a:ext>
            </a:extLst>
          </p:cNvPr>
          <p:cNvGraphicFramePr>
            <a:graphicFrameLocks noGrp="1"/>
          </p:cNvGraphicFramePr>
          <p:nvPr/>
        </p:nvGraphicFramePr>
        <p:xfrm>
          <a:off x="7569495" y="1789694"/>
          <a:ext cx="1169380" cy="54726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3876">
                  <a:extLst>
                    <a:ext uri="{9D8B030D-6E8A-4147-A177-3AD203B41FA5}">
                      <a16:colId xmlns:a16="http://schemas.microsoft.com/office/drawing/2014/main" val="2437927969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4095164783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3745561292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2332409185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586869919"/>
                    </a:ext>
                  </a:extLst>
                </a:gridCol>
              </a:tblGrid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967596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663260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948592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995137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890396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562717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122904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469184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457479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74816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909333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242929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14113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264601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359807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179137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468001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881692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042409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423896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211068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486240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796428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962799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6050783"/>
                  </a:ext>
                </a:extLst>
              </a:tr>
            </a:tbl>
          </a:graphicData>
        </a:graphic>
      </p:graphicFrame>
      <p:sp>
        <p:nvSpPr>
          <p:cNvPr id="169" name="object 25">
            <a:extLst>
              <a:ext uri="{FF2B5EF4-FFF2-40B4-BE49-F238E27FC236}">
                <a16:creationId xmlns:a16="http://schemas.microsoft.com/office/drawing/2014/main" id="{3200600B-E183-3EDB-C924-F144696A09FC}"/>
              </a:ext>
            </a:extLst>
          </p:cNvPr>
          <p:cNvSpPr txBox="1"/>
          <p:nvPr/>
        </p:nvSpPr>
        <p:spPr>
          <a:xfrm>
            <a:off x="8976300" y="523391"/>
            <a:ext cx="673069" cy="1164224"/>
          </a:xfrm>
          <a:prstGeom prst="rect">
            <a:avLst/>
          </a:prstGeom>
        </p:spPr>
        <p:txBody>
          <a:bodyPr vert="vert270" wrap="square" lIns="0" tIns="5080" rIns="0" bIns="0" rtlCol="0">
            <a:spAutoFit/>
          </a:bodyPr>
          <a:lstStyle/>
          <a:p>
            <a:pPr marL="20320">
              <a:lnSpc>
                <a:spcPct val="100000"/>
              </a:lnSpc>
              <a:spcBef>
                <a:spcPts val="40"/>
              </a:spcBef>
            </a:pPr>
            <a:r>
              <a:rPr sz="1400" b="1" spc="100" dirty="0">
                <a:latin typeface="CCMediterraneo" panose="02000603000000000000" pitchFamily="2" charset="0"/>
                <a:ea typeface="CCMediterraneo" panose="02000603000000000000" pitchFamily="2" charset="0"/>
                <a:cs typeface="Trebuchet MS"/>
              </a:rPr>
              <a:t>Asistencias</a:t>
            </a:r>
          </a:p>
          <a:p>
            <a:pPr marL="26034" marR="5080" indent="-13970">
              <a:lnSpc>
                <a:spcPct val="101899"/>
              </a:lnSpc>
              <a:spcBef>
                <a:spcPts val="240"/>
              </a:spcBef>
            </a:pPr>
            <a:r>
              <a:rPr sz="1400" b="1" spc="100" dirty="0">
                <a:latin typeface="CCMediterraneo" panose="02000603000000000000" pitchFamily="2" charset="0"/>
                <a:ea typeface="CCMediterraneo" panose="02000603000000000000" pitchFamily="2" charset="0"/>
                <a:cs typeface="Trebuchet MS"/>
              </a:rPr>
              <a:t>Justificadas  Faltas</a:t>
            </a:r>
          </a:p>
        </p:txBody>
      </p:sp>
      <p:graphicFrame>
        <p:nvGraphicFramePr>
          <p:cNvPr id="170" name="Tabla 169">
            <a:extLst>
              <a:ext uri="{FF2B5EF4-FFF2-40B4-BE49-F238E27FC236}">
                <a16:creationId xmlns:a16="http://schemas.microsoft.com/office/drawing/2014/main" id="{406F833F-A9D5-1197-2EA9-E0A8386C94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2528534"/>
              </p:ext>
            </p:extLst>
          </p:nvPr>
        </p:nvGraphicFramePr>
        <p:xfrm>
          <a:off x="8941586" y="1782709"/>
          <a:ext cx="701628" cy="54726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3876">
                  <a:extLst>
                    <a:ext uri="{9D8B030D-6E8A-4147-A177-3AD203B41FA5}">
                      <a16:colId xmlns:a16="http://schemas.microsoft.com/office/drawing/2014/main" val="151185832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2923622418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3321575955"/>
                    </a:ext>
                  </a:extLst>
                </a:gridCol>
              </a:tblGrid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784324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930873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500021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304108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1960027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244035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25495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152334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5967845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6309176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423432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1455196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519568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27757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386317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705290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135674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057076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951287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840242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215475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399909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740383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882090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3274247"/>
                  </a:ext>
                </a:extLst>
              </a:tr>
            </a:tbl>
          </a:graphicData>
        </a:graphic>
      </p:graphicFrame>
      <p:graphicFrame>
        <p:nvGraphicFramePr>
          <p:cNvPr id="4" name="object 11">
            <a:extLst>
              <a:ext uri="{FF2B5EF4-FFF2-40B4-BE49-F238E27FC236}">
                <a16:creationId xmlns:a16="http://schemas.microsoft.com/office/drawing/2014/main" id="{5DC28C6E-D656-DBAC-C400-BF081CC61C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9185056"/>
              </p:ext>
            </p:extLst>
          </p:nvPr>
        </p:nvGraphicFramePr>
        <p:xfrm>
          <a:off x="1974850" y="1146175"/>
          <a:ext cx="1162048" cy="52908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24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24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4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24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24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908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36195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01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28575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02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32384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03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5" name="object 12">
            <a:extLst>
              <a:ext uri="{FF2B5EF4-FFF2-40B4-BE49-F238E27FC236}">
                <a16:creationId xmlns:a16="http://schemas.microsoft.com/office/drawing/2014/main" id="{1D332013-1B0B-EA13-E51F-4658BB2705DC}"/>
              </a:ext>
            </a:extLst>
          </p:cNvPr>
          <p:cNvGrpSpPr/>
          <p:nvPr/>
        </p:nvGrpSpPr>
        <p:grpSpPr>
          <a:xfrm>
            <a:off x="2032762" y="1169543"/>
            <a:ext cx="808990" cy="335280"/>
            <a:chOff x="2077085" y="1591056"/>
            <a:chExt cx="808990" cy="335280"/>
          </a:xfrm>
        </p:grpSpPr>
        <p:pic>
          <p:nvPicPr>
            <p:cNvPr id="6" name="object 13">
              <a:extLst>
                <a:ext uri="{FF2B5EF4-FFF2-40B4-BE49-F238E27FC236}">
                  <a16:creationId xmlns:a16="http://schemas.microsoft.com/office/drawing/2014/main" id="{0B25B9D6-C908-A6E5-5FFC-E1AFDFAD8662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077085" y="1591056"/>
              <a:ext cx="264160" cy="335279"/>
            </a:xfrm>
            <a:prstGeom prst="rect">
              <a:avLst/>
            </a:prstGeom>
          </p:spPr>
        </p:pic>
        <p:pic>
          <p:nvPicPr>
            <p:cNvPr id="7" name="object 14">
              <a:extLst>
                <a:ext uri="{FF2B5EF4-FFF2-40B4-BE49-F238E27FC236}">
                  <a16:creationId xmlns:a16="http://schemas.microsoft.com/office/drawing/2014/main" id="{8D3CCC25-30CA-286C-CB40-DF574A828AC0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510155" y="1609979"/>
              <a:ext cx="375919" cy="269239"/>
            </a:xfrm>
            <a:prstGeom prst="rect">
              <a:avLst/>
            </a:prstGeom>
          </p:spPr>
        </p:pic>
        <p:pic>
          <p:nvPicPr>
            <p:cNvPr id="8" name="object 15">
              <a:extLst>
                <a:ext uri="{FF2B5EF4-FFF2-40B4-BE49-F238E27FC236}">
                  <a16:creationId xmlns:a16="http://schemas.microsoft.com/office/drawing/2014/main" id="{EB48118D-9D7B-AAC8-2D13-CB8175B14524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278380" y="1609725"/>
              <a:ext cx="375919" cy="269239"/>
            </a:xfrm>
            <a:prstGeom prst="rect">
              <a:avLst/>
            </a:prstGeom>
          </p:spPr>
        </p:pic>
      </p:grpSp>
      <p:pic>
        <p:nvPicPr>
          <p:cNvPr id="9" name="object 16">
            <a:extLst>
              <a:ext uri="{FF2B5EF4-FFF2-40B4-BE49-F238E27FC236}">
                <a16:creationId xmlns:a16="http://schemas.microsoft.com/office/drawing/2014/main" id="{6DF14F96-14C2-941B-3D8D-C4BC41052D51}"/>
              </a:ext>
            </a:extLst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722118" y="1188910"/>
            <a:ext cx="538480" cy="270700"/>
          </a:xfrm>
          <a:prstGeom prst="rect">
            <a:avLst/>
          </a:prstGeom>
        </p:spPr>
      </p:pic>
      <p:graphicFrame>
        <p:nvGraphicFramePr>
          <p:cNvPr id="11" name="object 27">
            <a:extLst>
              <a:ext uri="{FF2B5EF4-FFF2-40B4-BE49-F238E27FC236}">
                <a16:creationId xmlns:a16="http://schemas.microsoft.com/office/drawing/2014/main" id="{E7745CCA-315B-4EDF-63B8-227DD3095C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7219717"/>
              </p:ext>
            </p:extLst>
          </p:nvPr>
        </p:nvGraphicFramePr>
        <p:xfrm>
          <a:off x="3369944" y="1146175"/>
          <a:ext cx="1162048" cy="52908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24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24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4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24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24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908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41910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06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46990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07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43180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08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35560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09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38735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10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2" name="object 28">
            <a:extLst>
              <a:ext uri="{FF2B5EF4-FFF2-40B4-BE49-F238E27FC236}">
                <a16:creationId xmlns:a16="http://schemas.microsoft.com/office/drawing/2014/main" id="{B8F36180-4ECF-A1A8-302E-58DF4E0199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575896"/>
              </p:ext>
            </p:extLst>
          </p:nvPr>
        </p:nvGraphicFramePr>
        <p:xfrm>
          <a:off x="4765167" y="1146175"/>
          <a:ext cx="1162048" cy="52908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24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24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4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24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24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908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37465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13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42545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14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39370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15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16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5560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17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3" name="object 29">
            <a:extLst>
              <a:ext uri="{FF2B5EF4-FFF2-40B4-BE49-F238E27FC236}">
                <a16:creationId xmlns:a16="http://schemas.microsoft.com/office/drawing/2014/main" id="{06385C97-A815-7531-45BC-9061818342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9737331"/>
              </p:ext>
            </p:extLst>
          </p:nvPr>
        </p:nvGraphicFramePr>
        <p:xfrm>
          <a:off x="6160261" y="1146175"/>
          <a:ext cx="1162048" cy="52908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24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24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4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24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24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908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48260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20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53340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21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50165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22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42545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23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45720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24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4" name="object 30">
            <a:extLst>
              <a:ext uri="{FF2B5EF4-FFF2-40B4-BE49-F238E27FC236}">
                <a16:creationId xmlns:a16="http://schemas.microsoft.com/office/drawing/2014/main" id="{83196CCA-E496-9114-5FA9-B749F1865F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4827509"/>
              </p:ext>
            </p:extLst>
          </p:nvPr>
        </p:nvGraphicFramePr>
        <p:xfrm>
          <a:off x="7555357" y="1146175"/>
          <a:ext cx="1162048" cy="5308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24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24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4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24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24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908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34925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27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40005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28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36195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29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85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30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32384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31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15" name="object 31">
            <a:extLst>
              <a:ext uri="{FF2B5EF4-FFF2-40B4-BE49-F238E27FC236}">
                <a16:creationId xmlns:a16="http://schemas.microsoft.com/office/drawing/2014/main" id="{4B22C113-E153-89C7-38EE-BC2C7AF7751B}"/>
              </a:ext>
            </a:extLst>
          </p:cNvPr>
          <p:cNvGrpSpPr/>
          <p:nvPr/>
        </p:nvGrpSpPr>
        <p:grpSpPr>
          <a:xfrm>
            <a:off x="3433191" y="1175893"/>
            <a:ext cx="809625" cy="335280"/>
            <a:chOff x="3477514" y="1597406"/>
            <a:chExt cx="809625" cy="335280"/>
          </a:xfrm>
        </p:grpSpPr>
        <p:pic>
          <p:nvPicPr>
            <p:cNvPr id="16" name="object 32">
              <a:extLst>
                <a:ext uri="{FF2B5EF4-FFF2-40B4-BE49-F238E27FC236}">
                  <a16:creationId xmlns:a16="http://schemas.microsoft.com/office/drawing/2014/main" id="{0087D57B-8508-2C58-5732-B5AD4E4A2BDC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477514" y="1597406"/>
              <a:ext cx="264795" cy="335279"/>
            </a:xfrm>
            <a:prstGeom prst="rect">
              <a:avLst/>
            </a:prstGeom>
          </p:spPr>
        </p:pic>
        <p:pic>
          <p:nvPicPr>
            <p:cNvPr id="20" name="object 33">
              <a:extLst>
                <a:ext uri="{FF2B5EF4-FFF2-40B4-BE49-F238E27FC236}">
                  <a16:creationId xmlns:a16="http://schemas.microsoft.com/office/drawing/2014/main" id="{AB6E0F41-7E28-1985-8CD6-143C35E8C51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910965" y="1616329"/>
              <a:ext cx="375920" cy="269239"/>
            </a:xfrm>
            <a:prstGeom prst="rect">
              <a:avLst/>
            </a:prstGeom>
          </p:spPr>
        </p:pic>
        <p:pic>
          <p:nvPicPr>
            <p:cNvPr id="21" name="object 34">
              <a:extLst>
                <a:ext uri="{FF2B5EF4-FFF2-40B4-BE49-F238E27FC236}">
                  <a16:creationId xmlns:a16="http://schemas.microsoft.com/office/drawing/2014/main" id="{85DC9593-3980-3C70-0058-8E076DABC4E3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678809" y="1616075"/>
              <a:ext cx="375920" cy="269239"/>
            </a:xfrm>
            <a:prstGeom prst="rect">
              <a:avLst/>
            </a:prstGeom>
          </p:spPr>
        </p:pic>
      </p:grpSp>
      <p:pic>
        <p:nvPicPr>
          <p:cNvPr id="22" name="object 35">
            <a:extLst>
              <a:ext uri="{FF2B5EF4-FFF2-40B4-BE49-F238E27FC236}">
                <a16:creationId xmlns:a16="http://schemas.microsoft.com/office/drawing/2014/main" id="{984E312C-99C0-8762-FFCC-E68571C46D40}"/>
              </a:ext>
            </a:extLst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22928" y="1195578"/>
            <a:ext cx="538479" cy="270383"/>
          </a:xfrm>
          <a:prstGeom prst="rect">
            <a:avLst/>
          </a:prstGeom>
        </p:spPr>
      </p:pic>
      <p:grpSp>
        <p:nvGrpSpPr>
          <p:cNvPr id="23" name="object 36">
            <a:extLst>
              <a:ext uri="{FF2B5EF4-FFF2-40B4-BE49-F238E27FC236}">
                <a16:creationId xmlns:a16="http://schemas.microsoft.com/office/drawing/2014/main" id="{6E86BC06-C304-9D30-9BDB-D2AEF881AA70}"/>
              </a:ext>
            </a:extLst>
          </p:cNvPr>
          <p:cNvGrpSpPr/>
          <p:nvPr/>
        </p:nvGrpSpPr>
        <p:grpSpPr>
          <a:xfrm>
            <a:off x="4828286" y="1160907"/>
            <a:ext cx="809625" cy="335280"/>
            <a:chOff x="4872609" y="1582420"/>
            <a:chExt cx="809625" cy="335280"/>
          </a:xfrm>
        </p:grpSpPr>
        <p:pic>
          <p:nvPicPr>
            <p:cNvPr id="24" name="object 37">
              <a:extLst>
                <a:ext uri="{FF2B5EF4-FFF2-40B4-BE49-F238E27FC236}">
                  <a16:creationId xmlns:a16="http://schemas.microsoft.com/office/drawing/2014/main" id="{94983E0B-A873-8086-075A-D15360A6A107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872609" y="1582420"/>
              <a:ext cx="264160" cy="335279"/>
            </a:xfrm>
            <a:prstGeom prst="rect">
              <a:avLst/>
            </a:prstGeom>
          </p:spPr>
        </p:pic>
        <p:pic>
          <p:nvPicPr>
            <p:cNvPr id="25" name="object 38">
              <a:extLst>
                <a:ext uri="{FF2B5EF4-FFF2-40B4-BE49-F238E27FC236}">
                  <a16:creationId xmlns:a16="http://schemas.microsoft.com/office/drawing/2014/main" id="{4207A14D-F96A-6C02-1F7B-5F8F767FEE92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305679" y="1601152"/>
              <a:ext cx="376554" cy="269557"/>
            </a:xfrm>
            <a:prstGeom prst="rect">
              <a:avLst/>
            </a:prstGeom>
          </p:spPr>
        </p:pic>
        <p:pic>
          <p:nvPicPr>
            <p:cNvPr id="26" name="object 39">
              <a:extLst>
                <a:ext uri="{FF2B5EF4-FFF2-40B4-BE49-F238E27FC236}">
                  <a16:creationId xmlns:a16="http://schemas.microsoft.com/office/drawing/2014/main" id="{7D770CA4-DD5A-E979-33E9-60529AC84922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073904" y="1601216"/>
              <a:ext cx="375920" cy="269239"/>
            </a:xfrm>
            <a:prstGeom prst="rect">
              <a:avLst/>
            </a:prstGeom>
          </p:spPr>
        </p:pic>
      </p:grpSp>
      <p:pic>
        <p:nvPicPr>
          <p:cNvPr id="27" name="object 40">
            <a:extLst>
              <a:ext uri="{FF2B5EF4-FFF2-40B4-BE49-F238E27FC236}">
                <a16:creationId xmlns:a16="http://schemas.microsoft.com/office/drawing/2014/main" id="{AB104004-CA96-1581-732C-F402D0F5168D}"/>
              </a:ext>
            </a:extLst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517642" y="1180274"/>
            <a:ext cx="539114" cy="271081"/>
          </a:xfrm>
          <a:prstGeom prst="rect">
            <a:avLst/>
          </a:prstGeom>
        </p:spPr>
      </p:pic>
      <p:grpSp>
        <p:nvGrpSpPr>
          <p:cNvPr id="28" name="object 41">
            <a:extLst>
              <a:ext uri="{FF2B5EF4-FFF2-40B4-BE49-F238E27FC236}">
                <a16:creationId xmlns:a16="http://schemas.microsoft.com/office/drawing/2014/main" id="{BCEE9D07-BFB7-5C0F-FBA6-3B127DEA6F40}"/>
              </a:ext>
            </a:extLst>
          </p:cNvPr>
          <p:cNvGrpSpPr/>
          <p:nvPr/>
        </p:nvGrpSpPr>
        <p:grpSpPr>
          <a:xfrm>
            <a:off x="6218936" y="1169543"/>
            <a:ext cx="809625" cy="335280"/>
            <a:chOff x="6263259" y="1591056"/>
            <a:chExt cx="809625" cy="335280"/>
          </a:xfrm>
        </p:grpSpPr>
        <p:pic>
          <p:nvPicPr>
            <p:cNvPr id="29" name="object 42">
              <a:extLst>
                <a:ext uri="{FF2B5EF4-FFF2-40B4-BE49-F238E27FC236}">
                  <a16:creationId xmlns:a16="http://schemas.microsoft.com/office/drawing/2014/main" id="{72955112-184A-A4B5-983F-24AF3374BF1F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263259" y="1591056"/>
              <a:ext cx="264160" cy="335279"/>
            </a:xfrm>
            <a:prstGeom prst="rect">
              <a:avLst/>
            </a:prstGeom>
          </p:spPr>
        </p:pic>
        <p:pic>
          <p:nvPicPr>
            <p:cNvPr id="30" name="object 43">
              <a:extLst>
                <a:ext uri="{FF2B5EF4-FFF2-40B4-BE49-F238E27FC236}">
                  <a16:creationId xmlns:a16="http://schemas.microsoft.com/office/drawing/2014/main" id="{F8D53C7C-7BB1-AC50-284C-BADA8245AF1C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696456" y="1609979"/>
              <a:ext cx="375920" cy="269239"/>
            </a:xfrm>
            <a:prstGeom prst="rect">
              <a:avLst/>
            </a:prstGeom>
          </p:spPr>
        </p:pic>
        <p:pic>
          <p:nvPicPr>
            <p:cNvPr id="31" name="object 44">
              <a:extLst>
                <a:ext uri="{FF2B5EF4-FFF2-40B4-BE49-F238E27FC236}">
                  <a16:creationId xmlns:a16="http://schemas.microsoft.com/office/drawing/2014/main" id="{46AB63BC-1652-3326-E8D3-5714FEBA3904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464300" y="1609725"/>
              <a:ext cx="376554" cy="269239"/>
            </a:xfrm>
            <a:prstGeom prst="rect">
              <a:avLst/>
            </a:prstGeom>
          </p:spPr>
        </p:pic>
      </p:grpSp>
      <p:pic>
        <p:nvPicPr>
          <p:cNvPr id="32" name="object 45">
            <a:extLst>
              <a:ext uri="{FF2B5EF4-FFF2-40B4-BE49-F238E27FC236}">
                <a16:creationId xmlns:a16="http://schemas.microsoft.com/office/drawing/2014/main" id="{02E35EDC-A246-2D06-0D49-7F173E1621A5}"/>
              </a:ext>
            </a:extLst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908292" y="1188910"/>
            <a:ext cx="538479" cy="270700"/>
          </a:xfrm>
          <a:prstGeom prst="rect">
            <a:avLst/>
          </a:prstGeom>
        </p:spPr>
      </p:pic>
      <p:grpSp>
        <p:nvGrpSpPr>
          <p:cNvPr id="33" name="object 46">
            <a:extLst>
              <a:ext uri="{FF2B5EF4-FFF2-40B4-BE49-F238E27FC236}">
                <a16:creationId xmlns:a16="http://schemas.microsoft.com/office/drawing/2014/main" id="{597A60D7-B4D2-8AA5-DA4F-D3CBB7728114}"/>
              </a:ext>
            </a:extLst>
          </p:cNvPr>
          <p:cNvGrpSpPr/>
          <p:nvPr/>
        </p:nvGrpSpPr>
        <p:grpSpPr>
          <a:xfrm>
            <a:off x="7613395" y="1169543"/>
            <a:ext cx="809625" cy="335280"/>
            <a:chOff x="7657718" y="1591056"/>
            <a:chExt cx="809625" cy="335280"/>
          </a:xfrm>
        </p:grpSpPr>
        <p:pic>
          <p:nvPicPr>
            <p:cNvPr id="34" name="object 47">
              <a:extLst>
                <a:ext uri="{FF2B5EF4-FFF2-40B4-BE49-F238E27FC236}">
                  <a16:creationId xmlns:a16="http://schemas.microsoft.com/office/drawing/2014/main" id="{73AB881B-30A6-F52C-2FDE-E7605C0096B1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657718" y="1591056"/>
              <a:ext cx="264159" cy="335279"/>
            </a:xfrm>
            <a:prstGeom prst="rect">
              <a:avLst/>
            </a:prstGeom>
          </p:spPr>
        </p:pic>
        <p:pic>
          <p:nvPicPr>
            <p:cNvPr id="35" name="object 48">
              <a:extLst>
                <a:ext uri="{FF2B5EF4-FFF2-40B4-BE49-F238E27FC236}">
                  <a16:creationId xmlns:a16="http://schemas.microsoft.com/office/drawing/2014/main" id="{3F058645-9C53-B2A3-3A2A-7AE69AFC7A69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090915" y="1609979"/>
              <a:ext cx="375920" cy="269239"/>
            </a:xfrm>
            <a:prstGeom prst="rect">
              <a:avLst/>
            </a:prstGeom>
          </p:spPr>
        </p:pic>
        <p:pic>
          <p:nvPicPr>
            <p:cNvPr id="36" name="object 49">
              <a:extLst>
                <a:ext uri="{FF2B5EF4-FFF2-40B4-BE49-F238E27FC236}">
                  <a16:creationId xmlns:a16="http://schemas.microsoft.com/office/drawing/2014/main" id="{EF4B55B9-4ABC-BBEB-5738-CA1B9A269F2E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859013" y="1609725"/>
              <a:ext cx="375920" cy="269239"/>
            </a:xfrm>
            <a:prstGeom prst="rect">
              <a:avLst/>
            </a:prstGeom>
          </p:spPr>
        </p:pic>
      </p:grpSp>
      <p:pic>
        <p:nvPicPr>
          <p:cNvPr id="37" name="object 50">
            <a:extLst>
              <a:ext uri="{FF2B5EF4-FFF2-40B4-BE49-F238E27FC236}">
                <a16:creationId xmlns:a16="http://schemas.microsoft.com/office/drawing/2014/main" id="{ADAC6518-CFE8-F49C-E630-DDA12957ED71}"/>
              </a:ext>
            </a:extLst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8302752" y="1188910"/>
            <a:ext cx="538480" cy="270700"/>
          </a:xfrm>
          <a:prstGeom prst="rect">
            <a:avLst/>
          </a:prstGeom>
        </p:spPr>
      </p:pic>
      <p:sp>
        <p:nvSpPr>
          <p:cNvPr id="42" name="object 4">
            <a:extLst>
              <a:ext uri="{FF2B5EF4-FFF2-40B4-BE49-F238E27FC236}">
                <a16:creationId xmlns:a16="http://schemas.microsoft.com/office/drawing/2014/main" id="{844BAC30-EB28-E360-FD95-54C3A76D7016}"/>
              </a:ext>
            </a:extLst>
          </p:cNvPr>
          <p:cNvSpPr txBox="1"/>
          <p:nvPr/>
        </p:nvSpPr>
        <p:spPr>
          <a:xfrm>
            <a:off x="4634119" y="452654"/>
            <a:ext cx="3232354" cy="321883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10"/>
              </a:spcBef>
            </a:pPr>
            <a:r>
              <a:rPr lang="es-ES" sz="2000" spc="-95" dirty="0">
                <a:latin typeface="KG Inimitable Original" panose="02000000000000000000" pitchFamily="2" charset="0"/>
                <a:cs typeface="Trebuchet MS"/>
              </a:rPr>
              <a:t>CURSO 2025-2026</a:t>
            </a:r>
            <a:endParaRPr sz="2000" dirty="0">
              <a:latin typeface="KG Inimitable Original" panose="02000000000000000000" pitchFamily="2" charset="0"/>
              <a:cs typeface="Trebuchet MS"/>
            </a:endParaRPr>
          </a:p>
        </p:txBody>
      </p:sp>
      <p:pic>
        <p:nvPicPr>
          <p:cNvPr id="2" name="Imagen 1" descr="Imagen que contiene computadora, dibujo, reloj&#10;&#10;El contenido generado por IA puede ser incorrecto.">
            <a:extLst>
              <a:ext uri="{FF2B5EF4-FFF2-40B4-BE49-F238E27FC236}">
                <a16:creationId xmlns:a16="http://schemas.microsoft.com/office/drawing/2014/main" id="{A95F7D0C-318A-2952-DD90-21AC3E0DB1C9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616" y="98188"/>
            <a:ext cx="3465767" cy="884568"/>
          </a:xfrm>
          <a:prstGeom prst="rect">
            <a:avLst/>
          </a:prstGeom>
        </p:spPr>
      </p:pic>
      <p:pic>
        <p:nvPicPr>
          <p:cNvPr id="39" name="Imagen 38">
            <a:extLst>
              <a:ext uri="{FF2B5EF4-FFF2-40B4-BE49-F238E27FC236}">
                <a16:creationId xmlns:a16="http://schemas.microsoft.com/office/drawing/2014/main" id="{AAFCB864-6806-FBF6-CB4F-272C58BB61C8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442" y="869114"/>
            <a:ext cx="660518" cy="964954"/>
          </a:xfrm>
          <a:prstGeom prst="rect">
            <a:avLst/>
          </a:prstGeom>
        </p:spPr>
      </p:pic>
      <p:pic>
        <p:nvPicPr>
          <p:cNvPr id="43" name="Imagen 42">
            <a:extLst>
              <a:ext uri="{FF2B5EF4-FFF2-40B4-BE49-F238E27FC236}">
                <a16:creationId xmlns:a16="http://schemas.microsoft.com/office/drawing/2014/main" id="{1D18AD1A-2E57-AC0B-A331-46BFAA460D81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958" y="862353"/>
            <a:ext cx="792435" cy="964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5887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2128</TotalTime>
  <Words>78</Words>
  <Application>Microsoft Office PowerPoint</Application>
  <PresentationFormat>Personalizado</PresentationFormat>
  <Paragraphs>96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8" baseType="lpstr">
      <vt:lpstr>Calibri</vt:lpstr>
      <vt:lpstr>CCMediterraneo</vt:lpstr>
      <vt:lpstr>KG Inimitable Original</vt:lpstr>
      <vt:lpstr>Tahoma</vt:lpstr>
      <vt:lpstr>Times New Roman</vt:lpstr>
      <vt:lpstr>Trebuchet MS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Arnulfo Acosta</dc:creator>
  <cp:lastModifiedBy>María Olivares</cp:lastModifiedBy>
  <cp:revision>10</cp:revision>
  <dcterms:created xsi:type="dcterms:W3CDTF">2023-08-12T09:08:04Z</dcterms:created>
  <dcterms:modified xsi:type="dcterms:W3CDTF">2026-03-30T10:11:01Z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2023-07-09T00:00:00Z</vt:filetime>
  </property>
  <property fmtid="{D5CDD505-2E9C-101B-9397-08002B2CF9AE}" pid="3" name="Creator">
    <vt:lpwstr>Microsoft® PowerPoint® para Microsoft 365</vt:lpwstr>
  </property>
  <property fmtid="{D5CDD505-2E9C-101B-9397-08002B2CF9AE}" pid="4" name="LastSaved">
    <vt:filetime>2023-08-12T00:00:00Z</vt:filetime>
  </property>
</Properties>
</file>