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4" r:id="rId2"/>
    <p:sldId id="269" r:id="rId3"/>
    <p:sldId id="265" r:id="rId4"/>
    <p:sldId id="266" r:id="rId5"/>
    <p:sldId id="268" r:id="rId6"/>
    <p:sldId id="262" r:id="rId7"/>
    <p:sldId id="260" r:id="rId8"/>
    <p:sldId id="263" r:id="rId9"/>
    <p:sldId id="261" r:id="rId10"/>
    <p:sldId id="267" r:id="rId11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95" userDrawn="1">
          <p15:clr>
            <a:srgbClr val="A4A3A4"/>
          </p15:clr>
        </p15:guide>
        <p15:guide id="2" pos="2092" userDrawn="1">
          <p15:clr>
            <a:srgbClr val="A4A3A4"/>
          </p15:clr>
        </p15:guide>
        <p15:guide id="3" pos="210" userDrawn="1">
          <p15:clr>
            <a:srgbClr val="A4A3A4"/>
          </p15:clr>
        </p15:guide>
        <p15:guide id="4" orient="horz" pos="380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5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20"/>
    <p:restoredTop sz="96405"/>
  </p:normalViewPr>
  <p:slideViewPr>
    <p:cSldViewPr snapToGrid="0" showGuides="1">
      <p:cViewPr varScale="1">
        <p:scale>
          <a:sx n="88" d="100"/>
          <a:sy n="88" d="100"/>
        </p:scale>
        <p:origin x="3336" y="176"/>
      </p:cViewPr>
      <p:guideLst>
        <p:guide orient="horz" pos="1895"/>
        <p:guide pos="2092"/>
        <p:guide pos="210"/>
        <p:guide orient="horz" pos="380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CB540-6282-5A43-9665-68CDB49D7651}" type="datetimeFigureOut">
              <a:rPr lang="es-ES_tradnl" smtClean="0"/>
              <a:t>8/6/26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55FF-C1D8-0747-A89D-0599F48D978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72474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CB540-6282-5A43-9665-68CDB49D7651}" type="datetimeFigureOut">
              <a:rPr lang="es-ES_tradnl" smtClean="0"/>
              <a:t>8/6/26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55FF-C1D8-0747-A89D-0599F48D978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784846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CB540-6282-5A43-9665-68CDB49D7651}" type="datetimeFigureOut">
              <a:rPr lang="es-ES_tradnl" smtClean="0"/>
              <a:t>8/6/26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55FF-C1D8-0747-A89D-0599F48D978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92887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CB540-6282-5A43-9665-68CDB49D7651}" type="datetimeFigureOut">
              <a:rPr lang="es-ES_tradnl" smtClean="0"/>
              <a:t>8/6/26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55FF-C1D8-0747-A89D-0599F48D978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04779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CB540-6282-5A43-9665-68CDB49D7651}" type="datetimeFigureOut">
              <a:rPr lang="es-ES_tradnl" smtClean="0"/>
              <a:t>8/6/26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55FF-C1D8-0747-A89D-0599F48D978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2615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CB540-6282-5A43-9665-68CDB49D7651}" type="datetimeFigureOut">
              <a:rPr lang="es-ES_tradnl" smtClean="0"/>
              <a:t>8/6/26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55FF-C1D8-0747-A89D-0599F48D978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50669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CB540-6282-5A43-9665-68CDB49D7651}" type="datetimeFigureOut">
              <a:rPr lang="es-ES_tradnl" smtClean="0"/>
              <a:t>8/6/26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55FF-C1D8-0747-A89D-0599F48D978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35547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CB540-6282-5A43-9665-68CDB49D7651}" type="datetimeFigureOut">
              <a:rPr lang="es-ES_tradnl" smtClean="0"/>
              <a:t>8/6/26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55FF-C1D8-0747-A89D-0599F48D978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70302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CB540-6282-5A43-9665-68CDB49D7651}" type="datetimeFigureOut">
              <a:rPr lang="es-ES_tradnl" smtClean="0"/>
              <a:t>8/6/26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55FF-C1D8-0747-A89D-0599F48D978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53973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CB540-6282-5A43-9665-68CDB49D7651}" type="datetimeFigureOut">
              <a:rPr lang="es-ES_tradnl" smtClean="0"/>
              <a:t>8/6/26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55FF-C1D8-0747-A89D-0599F48D978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56648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CB540-6282-5A43-9665-68CDB49D7651}" type="datetimeFigureOut">
              <a:rPr lang="es-ES_tradnl" smtClean="0"/>
              <a:t>8/6/26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55FF-C1D8-0747-A89D-0599F48D978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0687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CB540-6282-5A43-9665-68CDB49D7651}" type="datetimeFigureOut">
              <a:rPr lang="es-ES_tradnl" smtClean="0"/>
              <a:t>8/6/26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5555FF-C1D8-0747-A89D-0599F48D978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98010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2C6935DF-A8B3-36C1-DCF3-56DF2CFDA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6858000" cy="9788577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DB0A8A8-AB7C-F4D2-98ED-07400CF647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" y="881380"/>
            <a:ext cx="279400" cy="33274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4BBA6EB-1C1F-C4AE-E3D7-3E56D53DEF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20" y="3731260"/>
            <a:ext cx="279400" cy="33274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35F5BCD-59EB-8AD1-88C7-CF7E6D7717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2720" y="4798060"/>
            <a:ext cx="279400" cy="33274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5E023CD-1855-5E10-5C2D-E152431B20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2720" y="5560060"/>
            <a:ext cx="279400" cy="3327400"/>
          </a:xfrm>
          <a:prstGeom prst="rect">
            <a:avLst/>
          </a:prstGeom>
        </p:spPr>
      </p:pic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AE1CB53F-C11A-5B88-8B5B-53ABC180E4BD}"/>
              </a:ext>
            </a:extLst>
          </p:cNvPr>
          <p:cNvSpPr/>
          <p:nvPr/>
        </p:nvSpPr>
        <p:spPr>
          <a:xfrm>
            <a:off x="289560" y="399865"/>
            <a:ext cx="6177280" cy="8960126"/>
          </a:xfrm>
          <a:prstGeom prst="roundRect">
            <a:avLst>
              <a:gd name="adj" fmla="val 493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A701C57E-E962-EA58-4FBF-5801664A09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9979" y="8954184"/>
            <a:ext cx="781207" cy="951816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BE8A2FE-8F74-2735-2AA8-EBBB60E82F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5314" b="3942"/>
          <a:stretch/>
        </p:blipFill>
        <p:spPr>
          <a:xfrm>
            <a:off x="33020" y="5005070"/>
            <a:ext cx="236612" cy="319625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031FF50-910D-F484-6792-F51829187A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" y="881380"/>
            <a:ext cx="279400" cy="33274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9B8CA10-2C11-3292-C1E5-B149A21989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20" y="3731260"/>
            <a:ext cx="279400" cy="3327400"/>
          </a:xfrm>
          <a:prstGeom prst="rect">
            <a:avLst/>
          </a:prstGeom>
        </p:spPr>
      </p:pic>
      <p:sp>
        <p:nvSpPr>
          <p:cNvPr id="80" name="Rectángulo 79">
            <a:extLst>
              <a:ext uri="{FF2B5EF4-FFF2-40B4-BE49-F238E27FC236}">
                <a16:creationId xmlns:a16="http://schemas.microsoft.com/office/drawing/2014/main" id="{04627948-7A1D-99E6-00E4-8CBCEDA2D117}"/>
              </a:ext>
            </a:extLst>
          </p:cNvPr>
          <p:cNvSpPr/>
          <p:nvPr/>
        </p:nvSpPr>
        <p:spPr>
          <a:xfrm>
            <a:off x="-345989" y="7463481"/>
            <a:ext cx="375968" cy="23250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1" name="Rectángulo 80">
            <a:extLst>
              <a:ext uri="{FF2B5EF4-FFF2-40B4-BE49-F238E27FC236}">
                <a16:creationId xmlns:a16="http://schemas.microsoft.com/office/drawing/2014/main" id="{753D050E-6D41-D574-D925-1A6E662934BF}"/>
              </a:ext>
            </a:extLst>
          </p:cNvPr>
          <p:cNvSpPr/>
          <p:nvPr/>
        </p:nvSpPr>
        <p:spPr>
          <a:xfrm>
            <a:off x="251256" y="7430530"/>
            <a:ext cx="92732" cy="1013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5" name="Rectángulo 104">
            <a:extLst>
              <a:ext uri="{FF2B5EF4-FFF2-40B4-BE49-F238E27FC236}">
                <a16:creationId xmlns:a16="http://schemas.microsoft.com/office/drawing/2014/main" id="{23A644D7-21BA-1FB0-51E3-4DCFB85BB75A}"/>
              </a:ext>
            </a:extLst>
          </p:cNvPr>
          <p:cNvSpPr/>
          <p:nvPr/>
        </p:nvSpPr>
        <p:spPr>
          <a:xfrm>
            <a:off x="458236" y="4880720"/>
            <a:ext cx="1345482" cy="1138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6" name="Rectángulo 115">
            <a:extLst>
              <a:ext uri="{FF2B5EF4-FFF2-40B4-BE49-F238E27FC236}">
                <a16:creationId xmlns:a16="http://schemas.microsoft.com/office/drawing/2014/main" id="{31D18F33-2E7B-D819-50CE-FFCE106DBF07}"/>
              </a:ext>
            </a:extLst>
          </p:cNvPr>
          <p:cNvSpPr/>
          <p:nvPr/>
        </p:nvSpPr>
        <p:spPr>
          <a:xfrm>
            <a:off x="490702" y="6396277"/>
            <a:ext cx="1416717" cy="1138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30" name="Rectángulo 129">
            <a:extLst>
              <a:ext uri="{FF2B5EF4-FFF2-40B4-BE49-F238E27FC236}">
                <a16:creationId xmlns:a16="http://schemas.microsoft.com/office/drawing/2014/main" id="{E8E47371-99D2-DFA9-4138-868562810815}"/>
              </a:ext>
            </a:extLst>
          </p:cNvPr>
          <p:cNvSpPr/>
          <p:nvPr/>
        </p:nvSpPr>
        <p:spPr>
          <a:xfrm>
            <a:off x="535844" y="7875272"/>
            <a:ext cx="1416717" cy="1138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8316A67A-A8D8-F15B-01B9-D75F42E18AF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63" t="3030" r="3665" b="4536"/>
          <a:stretch/>
        </p:blipFill>
        <p:spPr>
          <a:xfrm>
            <a:off x="251256" y="399865"/>
            <a:ext cx="6355488" cy="8960126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518EB837-3DCD-46F4-08AB-D728EC56AEE7}"/>
              </a:ext>
            </a:extLst>
          </p:cNvPr>
          <p:cNvSpPr txBox="1"/>
          <p:nvPr/>
        </p:nvSpPr>
        <p:spPr>
          <a:xfrm>
            <a:off x="348184" y="1174628"/>
            <a:ext cx="617453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4000" dirty="0">
                <a:latin typeface="CCAMSTERDAM" panose="02000603000000000000" pitchFamily="2" charset="0"/>
                <a:ea typeface="CCAMSTERDAM" panose="02000603000000000000" pitchFamily="2" charset="0"/>
              </a:rPr>
              <a:t>Sumas con colores</a:t>
            </a:r>
          </a:p>
        </p:txBody>
      </p:sp>
    </p:spTree>
    <p:extLst>
      <p:ext uri="{BB962C8B-B14F-4D97-AF65-F5344CB8AC3E}">
        <p14:creationId xmlns:p14="http://schemas.microsoft.com/office/powerpoint/2010/main" val="37190414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2C6935DF-A8B3-36C1-DCF3-56DF2CFDA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6858000" cy="9788577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DB0A8A8-AB7C-F4D2-98ED-07400CF647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" y="881380"/>
            <a:ext cx="279400" cy="33274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4BBA6EB-1C1F-C4AE-E3D7-3E56D53DEF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20" y="3731260"/>
            <a:ext cx="279400" cy="33274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35F5BCD-59EB-8AD1-88C7-CF7E6D7717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2720" y="4798060"/>
            <a:ext cx="279400" cy="33274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5E023CD-1855-5E10-5C2D-E152431B20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2720" y="5560060"/>
            <a:ext cx="279400" cy="3327400"/>
          </a:xfrm>
          <a:prstGeom prst="rect">
            <a:avLst/>
          </a:prstGeom>
        </p:spPr>
      </p:pic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AE1CB53F-C11A-5B88-8B5B-53ABC180E4BD}"/>
              </a:ext>
            </a:extLst>
          </p:cNvPr>
          <p:cNvSpPr/>
          <p:nvPr/>
        </p:nvSpPr>
        <p:spPr>
          <a:xfrm>
            <a:off x="289560" y="399865"/>
            <a:ext cx="6177280" cy="8960126"/>
          </a:xfrm>
          <a:prstGeom prst="roundRect">
            <a:avLst>
              <a:gd name="adj" fmla="val 493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A701C57E-E962-EA58-4FBF-5801664A09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9979" y="8954184"/>
            <a:ext cx="781207" cy="951816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BE8A2FE-8F74-2735-2AA8-EBBB60E82F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5314" b="3942"/>
          <a:stretch/>
        </p:blipFill>
        <p:spPr>
          <a:xfrm>
            <a:off x="33020" y="5005070"/>
            <a:ext cx="236612" cy="319625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031FF50-910D-F484-6792-F51829187A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" y="881380"/>
            <a:ext cx="279400" cy="33274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9B8CA10-2C11-3292-C1E5-B149A21989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20" y="3731260"/>
            <a:ext cx="279400" cy="3327400"/>
          </a:xfrm>
          <a:prstGeom prst="rect">
            <a:avLst/>
          </a:prstGeom>
        </p:spPr>
      </p:pic>
      <p:sp>
        <p:nvSpPr>
          <p:cNvPr id="80" name="Rectángulo 79">
            <a:extLst>
              <a:ext uri="{FF2B5EF4-FFF2-40B4-BE49-F238E27FC236}">
                <a16:creationId xmlns:a16="http://schemas.microsoft.com/office/drawing/2014/main" id="{04627948-7A1D-99E6-00E4-8CBCEDA2D117}"/>
              </a:ext>
            </a:extLst>
          </p:cNvPr>
          <p:cNvSpPr/>
          <p:nvPr/>
        </p:nvSpPr>
        <p:spPr>
          <a:xfrm>
            <a:off x="-345989" y="7463481"/>
            <a:ext cx="375968" cy="23250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1" name="Rectángulo 80">
            <a:extLst>
              <a:ext uri="{FF2B5EF4-FFF2-40B4-BE49-F238E27FC236}">
                <a16:creationId xmlns:a16="http://schemas.microsoft.com/office/drawing/2014/main" id="{753D050E-6D41-D574-D925-1A6E662934BF}"/>
              </a:ext>
            </a:extLst>
          </p:cNvPr>
          <p:cNvSpPr/>
          <p:nvPr/>
        </p:nvSpPr>
        <p:spPr>
          <a:xfrm>
            <a:off x="251256" y="7430530"/>
            <a:ext cx="92732" cy="1013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5" name="Rectángulo 104">
            <a:extLst>
              <a:ext uri="{FF2B5EF4-FFF2-40B4-BE49-F238E27FC236}">
                <a16:creationId xmlns:a16="http://schemas.microsoft.com/office/drawing/2014/main" id="{23A644D7-21BA-1FB0-51E3-4DCFB85BB75A}"/>
              </a:ext>
            </a:extLst>
          </p:cNvPr>
          <p:cNvSpPr/>
          <p:nvPr/>
        </p:nvSpPr>
        <p:spPr>
          <a:xfrm>
            <a:off x="458236" y="4880720"/>
            <a:ext cx="1345482" cy="1138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6" name="Rectángulo 115">
            <a:extLst>
              <a:ext uri="{FF2B5EF4-FFF2-40B4-BE49-F238E27FC236}">
                <a16:creationId xmlns:a16="http://schemas.microsoft.com/office/drawing/2014/main" id="{31D18F33-2E7B-D819-50CE-FFCE106DBF07}"/>
              </a:ext>
            </a:extLst>
          </p:cNvPr>
          <p:cNvSpPr/>
          <p:nvPr/>
        </p:nvSpPr>
        <p:spPr>
          <a:xfrm>
            <a:off x="490702" y="6396277"/>
            <a:ext cx="1416717" cy="1138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30" name="Rectángulo 129">
            <a:extLst>
              <a:ext uri="{FF2B5EF4-FFF2-40B4-BE49-F238E27FC236}">
                <a16:creationId xmlns:a16="http://schemas.microsoft.com/office/drawing/2014/main" id="{E8E47371-99D2-DFA9-4138-868562810815}"/>
              </a:ext>
            </a:extLst>
          </p:cNvPr>
          <p:cNvSpPr/>
          <p:nvPr/>
        </p:nvSpPr>
        <p:spPr>
          <a:xfrm>
            <a:off x="535844" y="7875272"/>
            <a:ext cx="1416717" cy="1138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8316A67A-A8D8-F15B-01B9-D75F42E18AF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729" t="3675" r="4312" b="3897"/>
          <a:stretch/>
        </p:blipFill>
        <p:spPr>
          <a:xfrm>
            <a:off x="269632" y="442866"/>
            <a:ext cx="6337112" cy="9002844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11E413BF-2118-2852-D9E1-CD6D388BDAA1}"/>
              </a:ext>
            </a:extLst>
          </p:cNvPr>
          <p:cNvSpPr txBox="1"/>
          <p:nvPr/>
        </p:nvSpPr>
        <p:spPr>
          <a:xfrm>
            <a:off x="348184" y="1174628"/>
            <a:ext cx="617453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4000" dirty="0">
                <a:latin typeface="CCAMSTERDAM" panose="02000603000000000000" pitchFamily="2" charset="0"/>
                <a:ea typeface="CCAMSTERDAM" panose="02000603000000000000" pitchFamily="2" charset="0"/>
              </a:rPr>
              <a:t>Sumas con colores</a:t>
            </a:r>
          </a:p>
        </p:txBody>
      </p:sp>
    </p:spTree>
    <p:extLst>
      <p:ext uri="{BB962C8B-B14F-4D97-AF65-F5344CB8AC3E}">
        <p14:creationId xmlns:p14="http://schemas.microsoft.com/office/powerpoint/2010/main" val="1939651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B6B26F3-072B-C196-EDEE-F1CB69E6E5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50" y="0"/>
            <a:ext cx="66929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475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2C6935DF-A8B3-36C1-DCF3-56DF2CFDA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6858000" cy="9788577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DB0A8A8-AB7C-F4D2-98ED-07400CF647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" y="881380"/>
            <a:ext cx="279400" cy="33274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4BBA6EB-1C1F-C4AE-E3D7-3E56D53DEF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20" y="3731260"/>
            <a:ext cx="279400" cy="33274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35F5BCD-59EB-8AD1-88C7-CF7E6D7717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2720" y="4798060"/>
            <a:ext cx="279400" cy="33274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5E023CD-1855-5E10-5C2D-E152431B20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2720" y="5560060"/>
            <a:ext cx="279400" cy="3327400"/>
          </a:xfrm>
          <a:prstGeom prst="rect">
            <a:avLst/>
          </a:prstGeom>
        </p:spPr>
      </p:pic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AE1CB53F-C11A-5B88-8B5B-53ABC180E4BD}"/>
              </a:ext>
            </a:extLst>
          </p:cNvPr>
          <p:cNvSpPr/>
          <p:nvPr/>
        </p:nvSpPr>
        <p:spPr>
          <a:xfrm>
            <a:off x="289560" y="399865"/>
            <a:ext cx="6177280" cy="8960126"/>
          </a:xfrm>
          <a:prstGeom prst="roundRect">
            <a:avLst>
              <a:gd name="adj" fmla="val 493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A701C57E-E962-EA58-4FBF-5801664A09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9979" y="8954184"/>
            <a:ext cx="781207" cy="951816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BE8A2FE-8F74-2735-2AA8-EBBB60E82F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5314" b="3942"/>
          <a:stretch/>
        </p:blipFill>
        <p:spPr>
          <a:xfrm>
            <a:off x="33020" y="5005070"/>
            <a:ext cx="236612" cy="319625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031FF50-910D-F484-6792-F51829187A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" y="881380"/>
            <a:ext cx="279400" cy="33274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9B8CA10-2C11-3292-C1E5-B149A21989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20" y="3731260"/>
            <a:ext cx="279400" cy="3327400"/>
          </a:xfrm>
          <a:prstGeom prst="rect">
            <a:avLst/>
          </a:prstGeom>
        </p:spPr>
      </p:pic>
      <p:sp>
        <p:nvSpPr>
          <p:cNvPr id="80" name="Rectángulo 79">
            <a:extLst>
              <a:ext uri="{FF2B5EF4-FFF2-40B4-BE49-F238E27FC236}">
                <a16:creationId xmlns:a16="http://schemas.microsoft.com/office/drawing/2014/main" id="{04627948-7A1D-99E6-00E4-8CBCEDA2D117}"/>
              </a:ext>
            </a:extLst>
          </p:cNvPr>
          <p:cNvSpPr/>
          <p:nvPr/>
        </p:nvSpPr>
        <p:spPr>
          <a:xfrm>
            <a:off x="-345989" y="7463481"/>
            <a:ext cx="375968" cy="23250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1" name="Rectángulo 80">
            <a:extLst>
              <a:ext uri="{FF2B5EF4-FFF2-40B4-BE49-F238E27FC236}">
                <a16:creationId xmlns:a16="http://schemas.microsoft.com/office/drawing/2014/main" id="{753D050E-6D41-D574-D925-1A6E662934BF}"/>
              </a:ext>
            </a:extLst>
          </p:cNvPr>
          <p:cNvSpPr/>
          <p:nvPr/>
        </p:nvSpPr>
        <p:spPr>
          <a:xfrm>
            <a:off x="251256" y="7430530"/>
            <a:ext cx="92732" cy="1013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5" name="Rectángulo 104">
            <a:extLst>
              <a:ext uri="{FF2B5EF4-FFF2-40B4-BE49-F238E27FC236}">
                <a16:creationId xmlns:a16="http://schemas.microsoft.com/office/drawing/2014/main" id="{23A644D7-21BA-1FB0-51E3-4DCFB85BB75A}"/>
              </a:ext>
            </a:extLst>
          </p:cNvPr>
          <p:cNvSpPr/>
          <p:nvPr/>
        </p:nvSpPr>
        <p:spPr>
          <a:xfrm>
            <a:off x="458236" y="4880720"/>
            <a:ext cx="1345482" cy="1138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6" name="Rectángulo 115">
            <a:extLst>
              <a:ext uri="{FF2B5EF4-FFF2-40B4-BE49-F238E27FC236}">
                <a16:creationId xmlns:a16="http://schemas.microsoft.com/office/drawing/2014/main" id="{31D18F33-2E7B-D819-50CE-FFCE106DBF07}"/>
              </a:ext>
            </a:extLst>
          </p:cNvPr>
          <p:cNvSpPr/>
          <p:nvPr/>
        </p:nvSpPr>
        <p:spPr>
          <a:xfrm>
            <a:off x="490702" y="6396277"/>
            <a:ext cx="1416717" cy="1138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30" name="Rectángulo 129">
            <a:extLst>
              <a:ext uri="{FF2B5EF4-FFF2-40B4-BE49-F238E27FC236}">
                <a16:creationId xmlns:a16="http://schemas.microsoft.com/office/drawing/2014/main" id="{E8E47371-99D2-DFA9-4138-868562810815}"/>
              </a:ext>
            </a:extLst>
          </p:cNvPr>
          <p:cNvSpPr/>
          <p:nvPr/>
        </p:nvSpPr>
        <p:spPr>
          <a:xfrm>
            <a:off x="535844" y="7875272"/>
            <a:ext cx="1416717" cy="1138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8316A67A-A8D8-F15B-01B9-D75F42E18AF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729" t="3675" r="4312" b="82592"/>
          <a:stretch/>
        </p:blipFill>
        <p:spPr>
          <a:xfrm>
            <a:off x="269632" y="442866"/>
            <a:ext cx="6337112" cy="1337674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11E413BF-2118-2852-D9E1-CD6D388BDAA1}"/>
              </a:ext>
            </a:extLst>
          </p:cNvPr>
          <p:cNvSpPr txBox="1"/>
          <p:nvPr/>
        </p:nvSpPr>
        <p:spPr>
          <a:xfrm>
            <a:off x="348184" y="1174628"/>
            <a:ext cx="617453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4000" dirty="0">
                <a:latin typeface="CCAMSTERDAM" panose="02000603000000000000" pitchFamily="2" charset="0"/>
                <a:ea typeface="CCAMSTERDAM" panose="02000603000000000000" pitchFamily="2" charset="0"/>
              </a:rPr>
              <a:t>Sumas con colores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448EBB3-EDE1-FF66-333F-68A1337A658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8804" y="1948848"/>
            <a:ext cx="6342113" cy="741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259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2C6935DF-A8B3-36C1-DCF3-56DF2CFDA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6858000" cy="9788577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DB0A8A8-AB7C-F4D2-98ED-07400CF647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" y="881380"/>
            <a:ext cx="279400" cy="33274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4BBA6EB-1C1F-C4AE-E3D7-3E56D53DEF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20" y="3731260"/>
            <a:ext cx="279400" cy="33274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35F5BCD-59EB-8AD1-88C7-CF7E6D7717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2720" y="4798060"/>
            <a:ext cx="279400" cy="33274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5E023CD-1855-5E10-5C2D-E152431B20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2720" y="5560060"/>
            <a:ext cx="279400" cy="3327400"/>
          </a:xfrm>
          <a:prstGeom prst="rect">
            <a:avLst/>
          </a:prstGeom>
        </p:spPr>
      </p:pic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AE1CB53F-C11A-5B88-8B5B-53ABC180E4BD}"/>
              </a:ext>
            </a:extLst>
          </p:cNvPr>
          <p:cNvSpPr/>
          <p:nvPr/>
        </p:nvSpPr>
        <p:spPr>
          <a:xfrm>
            <a:off x="289560" y="399865"/>
            <a:ext cx="6177280" cy="8960126"/>
          </a:xfrm>
          <a:prstGeom prst="roundRect">
            <a:avLst>
              <a:gd name="adj" fmla="val 493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A701C57E-E962-EA58-4FBF-5801664A09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9979" y="8954184"/>
            <a:ext cx="781207" cy="951816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BE8A2FE-8F74-2735-2AA8-EBBB60E82F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5314" b="3942"/>
          <a:stretch/>
        </p:blipFill>
        <p:spPr>
          <a:xfrm>
            <a:off x="33020" y="5005070"/>
            <a:ext cx="236612" cy="319625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031FF50-910D-F484-6792-F51829187A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" y="881380"/>
            <a:ext cx="279400" cy="33274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9B8CA10-2C11-3292-C1E5-B149A21989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20" y="3731260"/>
            <a:ext cx="279400" cy="3327400"/>
          </a:xfrm>
          <a:prstGeom prst="rect">
            <a:avLst/>
          </a:prstGeom>
        </p:spPr>
      </p:pic>
      <p:sp>
        <p:nvSpPr>
          <p:cNvPr id="80" name="Rectángulo 79">
            <a:extLst>
              <a:ext uri="{FF2B5EF4-FFF2-40B4-BE49-F238E27FC236}">
                <a16:creationId xmlns:a16="http://schemas.microsoft.com/office/drawing/2014/main" id="{04627948-7A1D-99E6-00E4-8CBCEDA2D117}"/>
              </a:ext>
            </a:extLst>
          </p:cNvPr>
          <p:cNvSpPr/>
          <p:nvPr/>
        </p:nvSpPr>
        <p:spPr>
          <a:xfrm>
            <a:off x="-345989" y="7463481"/>
            <a:ext cx="375968" cy="23250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1" name="Rectángulo 80">
            <a:extLst>
              <a:ext uri="{FF2B5EF4-FFF2-40B4-BE49-F238E27FC236}">
                <a16:creationId xmlns:a16="http://schemas.microsoft.com/office/drawing/2014/main" id="{753D050E-6D41-D574-D925-1A6E662934BF}"/>
              </a:ext>
            </a:extLst>
          </p:cNvPr>
          <p:cNvSpPr/>
          <p:nvPr/>
        </p:nvSpPr>
        <p:spPr>
          <a:xfrm>
            <a:off x="251256" y="7430530"/>
            <a:ext cx="92732" cy="1013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5" name="Rectángulo 104">
            <a:extLst>
              <a:ext uri="{FF2B5EF4-FFF2-40B4-BE49-F238E27FC236}">
                <a16:creationId xmlns:a16="http://schemas.microsoft.com/office/drawing/2014/main" id="{23A644D7-21BA-1FB0-51E3-4DCFB85BB75A}"/>
              </a:ext>
            </a:extLst>
          </p:cNvPr>
          <p:cNvSpPr/>
          <p:nvPr/>
        </p:nvSpPr>
        <p:spPr>
          <a:xfrm>
            <a:off x="458236" y="4880720"/>
            <a:ext cx="1345482" cy="1138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6" name="Rectángulo 115">
            <a:extLst>
              <a:ext uri="{FF2B5EF4-FFF2-40B4-BE49-F238E27FC236}">
                <a16:creationId xmlns:a16="http://schemas.microsoft.com/office/drawing/2014/main" id="{31D18F33-2E7B-D819-50CE-FFCE106DBF07}"/>
              </a:ext>
            </a:extLst>
          </p:cNvPr>
          <p:cNvSpPr/>
          <p:nvPr/>
        </p:nvSpPr>
        <p:spPr>
          <a:xfrm>
            <a:off x="490702" y="6396277"/>
            <a:ext cx="1416717" cy="1138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30" name="Rectángulo 129">
            <a:extLst>
              <a:ext uri="{FF2B5EF4-FFF2-40B4-BE49-F238E27FC236}">
                <a16:creationId xmlns:a16="http://schemas.microsoft.com/office/drawing/2014/main" id="{E8E47371-99D2-DFA9-4138-868562810815}"/>
              </a:ext>
            </a:extLst>
          </p:cNvPr>
          <p:cNvSpPr/>
          <p:nvPr/>
        </p:nvSpPr>
        <p:spPr>
          <a:xfrm>
            <a:off x="535844" y="7875272"/>
            <a:ext cx="1416717" cy="1138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8316A67A-A8D8-F15B-01B9-D75F42E18AF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729" t="3675" r="4312" b="82592"/>
          <a:stretch/>
        </p:blipFill>
        <p:spPr>
          <a:xfrm>
            <a:off x="269632" y="442866"/>
            <a:ext cx="6337112" cy="1337674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11E413BF-2118-2852-D9E1-CD6D388BDAA1}"/>
              </a:ext>
            </a:extLst>
          </p:cNvPr>
          <p:cNvSpPr txBox="1"/>
          <p:nvPr/>
        </p:nvSpPr>
        <p:spPr>
          <a:xfrm>
            <a:off x="348184" y="1174628"/>
            <a:ext cx="617453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4000" dirty="0">
                <a:latin typeface="CCAMSTERDAM" panose="02000603000000000000" pitchFamily="2" charset="0"/>
                <a:ea typeface="CCAMSTERDAM" panose="02000603000000000000" pitchFamily="2" charset="0"/>
              </a:rPr>
              <a:t>Sumas con colores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BDF2516A-5D19-4ADF-411C-95279E77CAE4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2652" y="2115891"/>
            <a:ext cx="6187516" cy="7162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060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2C6935DF-A8B3-36C1-DCF3-56DF2CFDA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6858000" cy="9788577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DB0A8A8-AB7C-F4D2-98ED-07400CF647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" y="881380"/>
            <a:ext cx="279400" cy="33274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4BBA6EB-1C1F-C4AE-E3D7-3E56D53DEF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20" y="3731260"/>
            <a:ext cx="279400" cy="33274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35F5BCD-59EB-8AD1-88C7-CF7E6D7717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2720" y="4798060"/>
            <a:ext cx="279400" cy="33274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5E023CD-1855-5E10-5C2D-E152431B20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2720" y="5560060"/>
            <a:ext cx="279400" cy="3327400"/>
          </a:xfrm>
          <a:prstGeom prst="rect">
            <a:avLst/>
          </a:prstGeom>
        </p:spPr>
      </p:pic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AE1CB53F-C11A-5B88-8B5B-53ABC180E4BD}"/>
              </a:ext>
            </a:extLst>
          </p:cNvPr>
          <p:cNvSpPr/>
          <p:nvPr/>
        </p:nvSpPr>
        <p:spPr>
          <a:xfrm>
            <a:off x="289560" y="399865"/>
            <a:ext cx="6177280" cy="8960126"/>
          </a:xfrm>
          <a:prstGeom prst="roundRect">
            <a:avLst>
              <a:gd name="adj" fmla="val 493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A701C57E-E962-EA58-4FBF-5801664A09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9979" y="8954184"/>
            <a:ext cx="781207" cy="951816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BE8A2FE-8F74-2735-2AA8-EBBB60E82F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5314" b="3942"/>
          <a:stretch/>
        </p:blipFill>
        <p:spPr>
          <a:xfrm>
            <a:off x="33020" y="5005070"/>
            <a:ext cx="236612" cy="319625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031FF50-910D-F484-6792-F51829187A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" y="881380"/>
            <a:ext cx="279400" cy="33274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9B8CA10-2C11-3292-C1E5-B149A21989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20" y="3731260"/>
            <a:ext cx="279400" cy="3327400"/>
          </a:xfrm>
          <a:prstGeom prst="rect">
            <a:avLst/>
          </a:prstGeom>
        </p:spPr>
      </p:pic>
      <p:sp>
        <p:nvSpPr>
          <p:cNvPr id="80" name="Rectángulo 79">
            <a:extLst>
              <a:ext uri="{FF2B5EF4-FFF2-40B4-BE49-F238E27FC236}">
                <a16:creationId xmlns:a16="http://schemas.microsoft.com/office/drawing/2014/main" id="{04627948-7A1D-99E6-00E4-8CBCEDA2D117}"/>
              </a:ext>
            </a:extLst>
          </p:cNvPr>
          <p:cNvSpPr/>
          <p:nvPr/>
        </p:nvSpPr>
        <p:spPr>
          <a:xfrm>
            <a:off x="-345989" y="7463481"/>
            <a:ext cx="375968" cy="23250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1" name="Rectángulo 80">
            <a:extLst>
              <a:ext uri="{FF2B5EF4-FFF2-40B4-BE49-F238E27FC236}">
                <a16:creationId xmlns:a16="http://schemas.microsoft.com/office/drawing/2014/main" id="{753D050E-6D41-D574-D925-1A6E662934BF}"/>
              </a:ext>
            </a:extLst>
          </p:cNvPr>
          <p:cNvSpPr/>
          <p:nvPr/>
        </p:nvSpPr>
        <p:spPr>
          <a:xfrm>
            <a:off x="251256" y="7430530"/>
            <a:ext cx="92732" cy="1013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5" name="Rectángulo 104">
            <a:extLst>
              <a:ext uri="{FF2B5EF4-FFF2-40B4-BE49-F238E27FC236}">
                <a16:creationId xmlns:a16="http://schemas.microsoft.com/office/drawing/2014/main" id="{23A644D7-21BA-1FB0-51E3-4DCFB85BB75A}"/>
              </a:ext>
            </a:extLst>
          </p:cNvPr>
          <p:cNvSpPr/>
          <p:nvPr/>
        </p:nvSpPr>
        <p:spPr>
          <a:xfrm>
            <a:off x="458236" y="4880720"/>
            <a:ext cx="1345482" cy="1138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6" name="Rectángulo 115">
            <a:extLst>
              <a:ext uri="{FF2B5EF4-FFF2-40B4-BE49-F238E27FC236}">
                <a16:creationId xmlns:a16="http://schemas.microsoft.com/office/drawing/2014/main" id="{31D18F33-2E7B-D819-50CE-FFCE106DBF07}"/>
              </a:ext>
            </a:extLst>
          </p:cNvPr>
          <p:cNvSpPr/>
          <p:nvPr/>
        </p:nvSpPr>
        <p:spPr>
          <a:xfrm>
            <a:off x="490702" y="6396277"/>
            <a:ext cx="1416717" cy="1138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30" name="Rectángulo 129">
            <a:extLst>
              <a:ext uri="{FF2B5EF4-FFF2-40B4-BE49-F238E27FC236}">
                <a16:creationId xmlns:a16="http://schemas.microsoft.com/office/drawing/2014/main" id="{E8E47371-99D2-DFA9-4138-868562810815}"/>
              </a:ext>
            </a:extLst>
          </p:cNvPr>
          <p:cNvSpPr/>
          <p:nvPr/>
        </p:nvSpPr>
        <p:spPr>
          <a:xfrm>
            <a:off x="535844" y="7875272"/>
            <a:ext cx="1416717" cy="1138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8316A67A-A8D8-F15B-01B9-D75F42E18AF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729" t="3675" r="4312" b="82592"/>
          <a:stretch/>
        </p:blipFill>
        <p:spPr>
          <a:xfrm>
            <a:off x="269632" y="442866"/>
            <a:ext cx="6337112" cy="1337674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11E413BF-2118-2852-D9E1-CD6D388BDAA1}"/>
              </a:ext>
            </a:extLst>
          </p:cNvPr>
          <p:cNvSpPr txBox="1"/>
          <p:nvPr/>
        </p:nvSpPr>
        <p:spPr>
          <a:xfrm>
            <a:off x="348184" y="1174628"/>
            <a:ext cx="617453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4000" dirty="0">
                <a:latin typeface="CCAMSTERDAM" panose="02000603000000000000" pitchFamily="2" charset="0"/>
                <a:ea typeface="CCAMSTERDAM" panose="02000603000000000000" pitchFamily="2" charset="0"/>
              </a:rPr>
              <a:t>Sumas con colores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96C97C2-F35C-65F5-CFB9-22346232868F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256" y="2117884"/>
            <a:ext cx="6317184" cy="7242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9543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2C6935DF-A8B3-36C1-DCF3-56DF2CFDA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6858000" cy="9788577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DB0A8A8-AB7C-F4D2-98ED-07400CF647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" y="881380"/>
            <a:ext cx="279400" cy="33274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4BBA6EB-1C1F-C4AE-E3D7-3E56D53DEF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20" y="3731260"/>
            <a:ext cx="279400" cy="33274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35F5BCD-59EB-8AD1-88C7-CF7E6D7717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2720" y="4798060"/>
            <a:ext cx="279400" cy="33274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5E023CD-1855-5E10-5C2D-E152431B20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2720" y="5560060"/>
            <a:ext cx="279400" cy="3327400"/>
          </a:xfrm>
          <a:prstGeom prst="rect">
            <a:avLst/>
          </a:prstGeom>
        </p:spPr>
      </p:pic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AE1CB53F-C11A-5B88-8B5B-53ABC180E4BD}"/>
              </a:ext>
            </a:extLst>
          </p:cNvPr>
          <p:cNvSpPr/>
          <p:nvPr/>
        </p:nvSpPr>
        <p:spPr>
          <a:xfrm>
            <a:off x="289560" y="399865"/>
            <a:ext cx="6177280" cy="8960126"/>
          </a:xfrm>
          <a:prstGeom prst="roundRect">
            <a:avLst>
              <a:gd name="adj" fmla="val 493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A701C57E-E962-EA58-4FBF-5801664A09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9979" y="8954184"/>
            <a:ext cx="781207" cy="951816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BE8A2FE-8F74-2735-2AA8-EBBB60E82F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5314" b="3942"/>
          <a:stretch/>
        </p:blipFill>
        <p:spPr>
          <a:xfrm>
            <a:off x="33020" y="5005070"/>
            <a:ext cx="236612" cy="319625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031FF50-910D-F484-6792-F51829187A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" y="881380"/>
            <a:ext cx="279400" cy="33274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9B8CA10-2C11-3292-C1E5-B149A21989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20" y="3731260"/>
            <a:ext cx="279400" cy="3327400"/>
          </a:xfrm>
          <a:prstGeom prst="rect">
            <a:avLst/>
          </a:prstGeom>
        </p:spPr>
      </p:pic>
      <p:sp>
        <p:nvSpPr>
          <p:cNvPr id="80" name="Rectángulo 79">
            <a:extLst>
              <a:ext uri="{FF2B5EF4-FFF2-40B4-BE49-F238E27FC236}">
                <a16:creationId xmlns:a16="http://schemas.microsoft.com/office/drawing/2014/main" id="{04627948-7A1D-99E6-00E4-8CBCEDA2D117}"/>
              </a:ext>
            </a:extLst>
          </p:cNvPr>
          <p:cNvSpPr/>
          <p:nvPr/>
        </p:nvSpPr>
        <p:spPr>
          <a:xfrm>
            <a:off x="-345989" y="7463481"/>
            <a:ext cx="375968" cy="23250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1" name="Rectángulo 80">
            <a:extLst>
              <a:ext uri="{FF2B5EF4-FFF2-40B4-BE49-F238E27FC236}">
                <a16:creationId xmlns:a16="http://schemas.microsoft.com/office/drawing/2014/main" id="{753D050E-6D41-D574-D925-1A6E662934BF}"/>
              </a:ext>
            </a:extLst>
          </p:cNvPr>
          <p:cNvSpPr/>
          <p:nvPr/>
        </p:nvSpPr>
        <p:spPr>
          <a:xfrm>
            <a:off x="251256" y="7430530"/>
            <a:ext cx="92732" cy="1013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5" name="Rectángulo 104">
            <a:extLst>
              <a:ext uri="{FF2B5EF4-FFF2-40B4-BE49-F238E27FC236}">
                <a16:creationId xmlns:a16="http://schemas.microsoft.com/office/drawing/2014/main" id="{23A644D7-21BA-1FB0-51E3-4DCFB85BB75A}"/>
              </a:ext>
            </a:extLst>
          </p:cNvPr>
          <p:cNvSpPr/>
          <p:nvPr/>
        </p:nvSpPr>
        <p:spPr>
          <a:xfrm>
            <a:off x="458236" y="4880720"/>
            <a:ext cx="1345482" cy="1138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6" name="Rectángulo 115">
            <a:extLst>
              <a:ext uri="{FF2B5EF4-FFF2-40B4-BE49-F238E27FC236}">
                <a16:creationId xmlns:a16="http://schemas.microsoft.com/office/drawing/2014/main" id="{31D18F33-2E7B-D819-50CE-FFCE106DBF07}"/>
              </a:ext>
            </a:extLst>
          </p:cNvPr>
          <p:cNvSpPr/>
          <p:nvPr/>
        </p:nvSpPr>
        <p:spPr>
          <a:xfrm>
            <a:off x="490702" y="6396277"/>
            <a:ext cx="1416717" cy="1138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30" name="Rectángulo 129">
            <a:extLst>
              <a:ext uri="{FF2B5EF4-FFF2-40B4-BE49-F238E27FC236}">
                <a16:creationId xmlns:a16="http://schemas.microsoft.com/office/drawing/2014/main" id="{E8E47371-99D2-DFA9-4138-868562810815}"/>
              </a:ext>
            </a:extLst>
          </p:cNvPr>
          <p:cNvSpPr/>
          <p:nvPr/>
        </p:nvSpPr>
        <p:spPr>
          <a:xfrm>
            <a:off x="535844" y="7875272"/>
            <a:ext cx="1416717" cy="1138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8316A67A-A8D8-F15B-01B9-D75F42E18AF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81" t="3142" r="3505" b="83435"/>
          <a:stretch/>
        </p:blipFill>
        <p:spPr>
          <a:xfrm>
            <a:off x="243758" y="399865"/>
            <a:ext cx="6383387" cy="1304815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11E413BF-2118-2852-D9E1-CD6D388BDAA1}"/>
              </a:ext>
            </a:extLst>
          </p:cNvPr>
          <p:cNvSpPr txBox="1"/>
          <p:nvPr/>
        </p:nvSpPr>
        <p:spPr>
          <a:xfrm>
            <a:off x="348184" y="1174628"/>
            <a:ext cx="617453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4000" dirty="0">
                <a:latin typeface="CCAMSTERDAM" panose="02000603000000000000" pitchFamily="2" charset="0"/>
                <a:ea typeface="CCAMSTERDAM" panose="02000603000000000000" pitchFamily="2" charset="0"/>
              </a:rPr>
              <a:t>Sumas con colores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35180A0-E3D2-262A-FA9E-2580648CFEA2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2673" y="1933355"/>
            <a:ext cx="6362874" cy="7426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360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2C6935DF-A8B3-36C1-DCF3-56DF2CFDA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6858000" cy="9788577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DB0A8A8-AB7C-F4D2-98ED-07400CF647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" y="881380"/>
            <a:ext cx="279400" cy="33274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4BBA6EB-1C1F-C4AE-E3D7-3E56D53DEF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20" y="3731260"/>
            <a:ext cx="279400" cy="33274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35F5BCD-59EB-8AD1-88C7-CF7E6D7717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2720" y="4798060"/>
            <a:ext cx="279400" cy="33274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5E023CD-1855-5E10-5C2D-E152431B20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2720" y="5560060"/>
            <a:ext cx="279400" cy="3327400"/>
          </a:xfrm>
          <a:prstGeom prst="rect">
            <a:avLst/>
          </a:prstGeom>
        </p:spPr>
      </p:pic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AE1CB53F-C11A-5B88-8B5B-53ABC180E4BD}"/>
              </a:ext>
            </a:extLst>
          </p:cNvPr>
          <p:cNvSpPr/>
          <p:nvPr/>
        </p:nvSpPr>
        <p:spPr>
          <a:xfrm>
            <a:off x="289560" y="399865"/>
            <a:ext cx="6177280" cy="8960126"/>
          </a:xfrm>
          <a:prstGeom prst="roundRect">
            <a:avLst>
              <a:gd name="adj" fmla="val 493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A701C57E-E962-EA58-4FBF-5801664A09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9979" y="8954184"/>
            <a:ext cx="781207" cy="951816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BE8A2FE-8F74-2735-2AA8-EBBB60E82F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5314" b="3942"/>
          <a:stretch/>
        </p:blipFill>
        <p:spPr>
          <a:xfrm>
            <a:off x="33020" y="5005070"/>
            <a:ext cx="236612" cy="319625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031FF50-910D-F484-6792-F51829187A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" y="881380"/>
            <a:ext cx="279400" cy="33274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9B8CA10-2C11-3292-C1E5-B149A21989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20" y="3731260"/>
            <a:ext cx="279400" cy="3327400"/>
          </a:xfrm>
          <a:prstGeom prst="rect">
            <a:avLst/>
          </a:prstGeom>
        </p:spPr>
      </p:pic>
      <p:sp>
        <p:nvSpPr>
          <p:cNvPr id="80" name="Rectángulo 79">
            <a:extLst>
              <a:ext uri="{FF2B5EF4-FFF2-40B4-BE49-F238E27FC236}">
                <a16:creationId xmlns:a16="http://schemas.microsoft.com/office/drawing/2014/main" id="{04627948-7A1D-99E6-00E4-8CBCEDA2D117}"/>
              </a:ext>
            </a:extLst>
          </p:cNvPr>
          <p:cNvSpPr/>
          <p:nvPr/>
        </p:nvSpPr>
        <p:spPr>
          <a:xfrm>
            <a:off x="-345989" y="7463481"/>
            <a:ext cx="375968" cy="23250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1" name="Rectángulo 80">
            <a:extLst>
              <a:ext uri="{FF2B5EF4-FFF2-40B4-BE49-F238E27FC236}">
                <a16:creationId xmlns:a16="http://schemas.microsoft.com/office/drawing/2014/main" id="{753D050E-6D41-D574-D925-1A6E662934BF}"/>
              </a:ext>
            </a:extLst>
          </p:cNvPr>
          <p:cNvSpPr/>
          <p:nvPr/>
        </p:nvSpPr>
        <p:spPr>
          <a:xfrm>
            <a:off x="251256" y="7430530"/>
            <a:ext cx="92732" cy="1013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5" name="Rectángulo 104">
            <a:extLst>
              <a:ext uri="{FF2B5EF4-FFF2-40B4-BE49-F238E27FC236}">
                <a16:creationId xmlns:a16="http://schemas.microsoft.com/office/drawing/2014/main" id="{23A644D7-21BA-1FB0-51E3-4DCFB85BB75A}"/>
              </a:ext>
            </a:extLst>
          </p:cNvPr>
          <p:cNvSpPr/>
          <p:nvPr/>
        </p:nvSpPr>
        <p:spPr>
          <a:xfrm>
            <a:off x="458236" y="4880720"/>
            <a:ext cx="1345482" cy="1138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6" name="Rectángulo 115">
            <a:extLst>
              <a:ext uri="{FF2B5EF4-FFF2-40B4-BE49-F238E27FC236}">
                <a16:creationId xmlns:a16="http://schemas.microsoft.com/office/drawing/2014/main" id="{31D18F33-2E7B-D819-50CE-FFCE106DBF07}"/>
              </a:ext>
            </a:extLst>
          </p:cNvPr>
          <p:cNvSpPr/>
          <p:nvPr/>
        </p:nvSpPr>
        <p:spPr>
          <a:xfrm>
            <a:off x="490702" y="6396277"/>
            <a:ext cx="1416717" cy="1138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30" name="Rectángulo 129">
            <a:extLst>
              <a:ext uri="{FF2B5EF4-FFF2-40B4-BE49-F238E27FC236}">
                <a16:creationId xmlns:a16="http://schemas.microsoft.com/office/drawing/2014/main" id="{E8E47371-99D2-DFA9-4138-868562810815}"/>
              </a:ext>
            </a:extLst>
          </p:cNvPr>
          <p:cNvSpPr/>
          <p:nvPr/>
        </p:nvSpPr>
        <p:spPr>
          <a:xfrm>
            <a:off x="535844" y="7875272"/>
            <a:ext cx="1416717" cy="1138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8316A67A-A8D8-F15B-01B9-D75F42E18AF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723" t="3756" r="3256" b="4646"/>
          <a:stretch/>
        </p:blipFill>
        <p:spPr>
          <a:xfrm>
            <a:off x="251256" y="464646"/>
            <a:ext cx="6344481" cy="8830564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11E413BF-2118-2852-D9E1-CD6D388BDAA1}"/>
              </a:ext>
            </a:extLst>
          </p:cNvPr>
          <p:cNvSpPr txBox="1"/>
          <p:nvPr/>
        </p:nvSpPr>
        <p:spPr>
          <a:xfrm>
            <a:off x="348184" y="1174628"/>
            <a:ext cx="617453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4000" dirty="0">
                <a:latin typeface="CCAMSTERDAM" panose="02000603000000000000" pitchFamily="2" charset="0"/>
                <a:ea typeface="CCAMSTERDAM" panose="02000603000000000000" pitchFamily="2" charset="0"/>
              </a:rPr>
              <a:t>Sumas con colores</a:t>
            </a:r>
          </a:p>
        </p:txBody>
      </p:sp>
    </p:spTree>
    <p:extLst>
      <p:ext uri="{BB962C8B-B14F-4D97-AF65-F5344CB8AC3E}">
        <p14:creationId xmlns:p14="http://schemas.microsoft.com/office/powerpoint/2010/main" val="1777351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2C6935DF-A8B3-36C1-DCF3-56DF2CFDA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6858000" cy="9788577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DB0A8A8-AB7C-F4D2-98ED-07400CF647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" y="881380"/>
            <a:ext cx="279400" cy="33274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4BBA6EB-1C1F-C4AE-E3D7-3E56D53DEF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20" y="3731260"/>
            <a:ext cx="279400" cy="33274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35F5BCD-59EB-8AD1-88C7-CF7E6D7717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2720" y="4798060"/>
            <a:ext cx="279400" cy="33274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5E023CD-1855-5E10-5C2D-E152431B20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2720" y="5560060"/>
            <a:ext cx="279400" cy="3327400"/>
          </a:xfrm>
          <a:prstGeom prst="rect">
            <a:avLst/>
          </a:prstGeom>
        </p:spPr>
      </p:pic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AE1CB53F-C11A-5B88-8B5B-53ABC180E4BD}"/>
              </a:ext>
            </a:extLst>
          </p:cNvPr>
          <p:cNvSpPr/>
          <p:nvPr/>
        </p:nvSpPr>
        <p:spPr>
          <a:xfrm>
            <a:off x="289560" y="399865"/>
            <a:ext cx="6177280" cy="8960126"/>
          </a:xfrm>
          <a:prstGeom prst="roundRect">
            <a:avLst>
              <a:gd name="adj" fmla="val 493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A701C57E-E962-EA58-4FBF-5801664A09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9979" y="8954184"/>
            <a:ext cx="781207" cy="951816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BE8A2FE-8F74-2735-2AA8-EBBB60E82F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5314" b="3942"/>
          <a:stretch/>
        </p:blipFill>
        <p:spPr>
          <a:xfrm>
            <a:off x="33020" y="5005070"/>
            <a:ext cx="236612" cy="319625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031FF50-910D-F484-6792-F51829187A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" y="881380"/>
            <a:ext cx="279400" cy="33274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9B8CA10-2C11-3292-C1E5-B149A21989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20" y="3731260"/>
            <a:ext cx="279400" cy="3327400"/>
          </a:xfrm>
          <a:prstGeom prst="rect">
            <a:avLst/>
          </a:prstGeom>
        </p:spPr>
      </p:pic>
      <p:sp>
        <p:nvSpPr>
          <p:cNvPr id="80" name="Rectángulo 79">
            <a:extLst>
              <a:ext uri="{FF2B5EF4-FFF2-40B4-BE49-F238E27FC236}">
                <a16:creationId xmlns:a16="http://schemas.microsoft.com/office/drawing/2014/main" id="{04627948-7A1D-99E6-00E4-8CBCEDA2D117}"/>
              </a:ext>
            </a:extLst>
          </p:cNvPr>
          <p:cNvSpPr/>
          <p:nvPr/>
        </p:nvSpPr>
        <p:spPr>
          <a:xfrm>
            <a:off x="-345989" y="7463481"/>
            <a:ext cx="375968" cy="23250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1" name="Rectángulo 80">
            <a:extLst>
              <a:ext uri="{FF2B5EF4-FFF2-40B4-BE49-F238E27FC236}">
                <a16:creationId xmlns:a16="http://schemas.microsoft.com/office/drawing/2014/main" id="{753D050E-6D41-D574-D925-1A6E662934BF}"/>
              </a:ext>
            </a:extLst>
          </p:cNvPr>
          <p:cNvSpPr/>
          <p:nvPr/>
        </p:nvSpPr>
        <p:spPr>
          <a:xfrm>
            <a:off x="251256" y="7430530"/>
            <a:ext cx="92732" cy="1013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5" name="Rectángulo 104">
            <a:extLst>
              <a:ext uri="{FF2B5EF4-FFF2-40B4-BE49-F238E27FC236}">
                <a16:creationId xmlns:a16="http://schemas.microsoft.com/office/drawing/2014/main" id="{23A644D7-21BA-1FB0-51E3-4DCFB85BB75A}"/>
              </a:ext>
            </a:extLst>
          </p:cNvPr>
          <p:cNvSpPr/>
          <p:nvPr/>
        </p:nvSpPr>
        <p:spPr>
          <a:xfrm>
            <a:off x="458236" y="4880720"/>
            <a:ext cx="1345482" cy="1138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6" name="Rectángulo 115">
            <a:extLst>
              <a:ext uri="{FF2B5EF4-FFF2-40B4-BE49-F238E27FC236}">
                <a16:creationId xmlns:a16="http://schemas.microsoft.com/office/drawing/2014/main" id="{31D18F33-2E7B-D819-50CE-FFCE106DBF07}"/>
              </a:ext>
            </a:extLst>
          </p:cNvPr>
          <p:cNvSpPr/>
          <p:nvPr/>
        </p:nvSpPr>
        <p:spPr>
          <a:xfrm>
            <a:off x="490702" y="6396277"/>
            <a:ext cx="1416717" cy="1138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30" name="Rectángulo 129">
            <a:extLst>
              <a:ext uri="{FF2B5EF4-FFF2-40B4-BE49-F238E27FC236}">
                <a16:creationId xmlns:a16="http://schemas.microsoft.com/office/drawing/2014/main" id="{E8E47371-99D2-DFA9-4138-868562810815}"/>
              </a:ext>
            </a:extLst>
          </p:cNvPr>
          <p:cNvSpPr/>
          <p:nvPr/>
        </p:nvSpPr>
        <p:spPr>
          <a:xfrm>
            <a:off x="535844" y="7875272"/>
            <a:ext cx="1416717" cy="1138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8316A67A-A8D8-F15B-01B9-D75F42E18AF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89" t="3367" r="2982" b="4114"/>
          <a:stretch/>
        </p:blipFill>
        <p:spPr>
          <a:xfrm>
            <a:off x="297622" y="546009"/>
            <a:ext cx="6270818" cy="8813982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11E413BF-2118-2852-D9E1-CD6D388BDAA1}"/>
              </a:ext>
            </a:extLst>
          </p:cNvPr>
          <p:cNvSpPr txBox="1"/>
          <p:nvPr/>
        </p:nvSpPr>
        <p:spPr>
          <a:xfrm>
            <a:off x="348184" y="1174628"/>
            <a:ext cx="617453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4000" dirty="0">
                <a:latin typeface="CCAMSTERDAM" panose="02000603000000000000" pitchFamily="2" charset="0"/>
                <a:ea typeface="CCAMSTERDAM" panose="02000603000000000000" pitchFamily="2" charset="0"/>
              </a:rPr>
              <a:t>Sumas con colores</a:t>
            </a:r>
          </a:p>
        </p:txBody>
      </p:sp>
    </p:spTree>
    <p:extLst>
      <p:ext uri="{BB962C8B-B14F-4D97-AF65-F5344CB8AC3E}">
        <p14:creationId xmlns:p14="http://schemas.microsoft.com/office/powerpoint/2010/main" val="3009631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2C6935DF-A8B3-36C1-DCF3-56DF2CFDA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6858000" cy="9788577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DB0A8A8-AB7C-F4D2-98ED-07400CF647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" y="881380"/>
            <a:ext cx="279400" cy="33274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4BBA6EB-1C1F-C4AE-E3D7-3E56D53DEF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20" y="3731260"/>
            <a:ext cx="279400" cy="33274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35F5BCD-59EB-8AD1-88C7-CF7E6D7717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2720" y="4798060"/>
            <a:ext cx="279400" cy="33274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5E023CD-1855-5E10-5C2D-E152431B20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2720" y="5560060"/>
            <a:ext cx="279400" cy="3327400"/>
          </a:xfrm>
          <a:prstGeom prst="rect">
            <a:avLst/>
          </a:prstGeom>
        </p:spPr>
      </p:pic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AE1CB53F-C11A-5B88-8B5B-53ABC180E4BD}"/>
              </a:ext>
            </a:extLst>
          </p:cNvPr>
          <p:cNvSpPr/>
          <p:nvPr/>
        </p:nvSpPr>
        <p:spPr>
          <a:xfrm>
            <a:off x="289560" y="399865"/>
            <a:ext cx="6177280" cy="8960126"/>
          </a:xfrm>
          <a:prstGeom prst="roundRect">
            <a:avLst>
              <a:gd name="adj" fmla="val 493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A701C57E-E962-EA58-4FBF-5801664A09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9979" y="8954184"/>
            <a:ext cx="781207" cy="951816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BE8A2FE-8F74-2735-2AA8-EBBB60E82F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5314" b="3942"/>
          <a:stretch/>
        </p:blipFill>
        <p:spPr>
          <a:xfrm>
            <a:off x="33020" y="5005070"/>
            <a:ext cx="236612" cy="319625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031FF50-910D-F484-6792-F51829187A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" y="881380"/>
            <a:ext cx="279400" cy="33274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9B8CA10-2C11-3292-C1E5-B149A21989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20" y="3731260"/>
            <a:ext cx="279400" cy="3327400"/>
          </a:xfrm>
          <a:prstGeom prst="rect">
            <a:avLst/>
          </a:prstGeom>
        </p:spPr>
      </p:pic>
      <p:sp>
        <p:nvSpPr>
          <p:cNvPr id="80" name="Rectángulo 79">
            <a:extLst>
              <a:ext uri="{FF2B5EF4-FFF2-40B4-BE49-F238E27FC236}">
                <a16:creationId xmlns:a16="http://schemas.microsoft.com/office/drawing/2014/main" id="{04627948-7A1D-99E6-00E4-8CBCEDA2D117}"/>
              </a:ext>
            </a:extLst>
          </p:cNvPr>
          <p:cNvSpPr/>
          <p:nvPr/>
        </p:nvSpPr>
        <p:spPr>
          <a:xfrm>
            <a:off x="-345989" y="7463481"/>
            <a:ext cx="375968" cy="23250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1" name="Rectángulo 80">
            <a:extLst>
              <a:ext uri="{FF2B5EF4-FFF2-40B4-BE49-F238E27FC236}">
                <a16:creationId xmlns:a16="http://schemas.microsoft.com/office/drawing/2014/main" id="{753D050E-6D41-D574-D925-1A6E662934BF}"/>
              </a:ext>
            </a:extLst>
          </p:cNvPr>
          <p:cNvSpPr/>
          <p:nvPr/>
        </p:nvSpPr>
        <p:spPr>
          <a:xfrm>
            <a:off x="251256" y="7430530"/>
            <a:ext cx="92732" cy="1013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5" name="Rectángulo 104">
            <a:extLst>
              <a:ext uri="{FF2B5EF4-FFF2-40B4-BE49-F238E27FC236}">
                <a16:creationId xmlns:a16="http://schemas.microsoft.com/office/drawing/2014/main" id="{23A644D7-21BA-1FB0-51E3-4DCFB85BB75A}"/>
              </a:ext>
            </a:extLst>
          </p:cNvPr>
          <p:cNvSpPr/>
          <p:nvPr/>
        </p:nvSpPr>
        <p:spPr>
          <a:xfrm>
            <a:off x="458236" y="4880720"/>
            <a:ext cx="1345482" cy="1138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6" name="Rectángulo 115">
            <a:extLst>
              <a:ext uri="{FF2B5EF4-FFF2-40B4-BE49-F238E27FC236}">
                <a16:creationId xmlns:a16="http://schemas.microsoft.com/office/drawing/2014/main" id="{31D18F33-2E7B-D819-50CE-FFCE106DBF07}"/>
              </a:ext>
            </a:extLst>
          </p:cNvPr>
          <p:cNvSpPr/>
          <p:nvPr/>
        </p:nvSpPr>
        <p:spPr>
          <a:xfrm>
            <a:off x="490702" y="6396277"/>
            <a:ext cx="1416717" cy="1138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30" name="Rectángulo 129">
            <a:extLst>
              <a:ext uri="{FF2B5EF4-FFF2-40B4-BE49-F238E27FC236}">
                <a16:creationId xmlns:a16="http://schemas.microsoft.com/office/drawing/2014/main" id="{E8E47371-99D2-DFA9-4138-868562810815}"/>
              </a:ext>
            </a:extLst>
          </p:cNvPr>
          <p:cNvSpPr/>
          <p:nvPr/>
        </p:nvSpPr>
        <p:spPr>
          <a:xfrm>
            <a:off x="535844" y="7875272"/>
            <a:ext cx="1416717" cy="11389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8316A67A-A8D8-F15B-01B9-D75F42E18AF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729" t="3675" r="4312" b="3897"/>
          <a:stretch/>
        </p:blipFill>
        <p:spPr>
          <a:xfrm>
            <a:off x="269632" y="442866"/>
            <a:ext cx="6337112" cy="9002844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11E413BF-2118-2852-D9E1-CD6D388BDAA1}"/>
              </a:ext>
            </a:extLst>
          </p:cNvPr>
          <p:cNvSpPr txBox="1"/>
          <p:nvPr/>
        </p:nvSpPr>
        <p:spPr>
          <a:xfrm>
            <a:off x="348184" y="1174628"/>
            <a:ext cx="617453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4000" dirty="0">
                <a:latin typeface="CCAMSTERDAM" panose="02000603000000000000" pitchFamily="2" charset="0"/>
                <a:ea typeface="CCAMSTERDAM" panose="02000603000000000000" pitchFamily="2" charset="0"/>
              </a:rPr>
              <a:t>Sumas con colores</a:t>
            </a:r>
          </a:p>
        </p:txBody>
      </p:sp>
    </p:spTree>
    <p:extLst>
      <p:ext uri="{BB962C8B-B14F-4D97-AF65-F5344CB8AC3E}">
        <p14:creationId xmlns:p14="http://schemas.microsoft.com/office/powerpoint/2010/main" val="27808001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mos a escribir oraciones" id="{5FB00F18-620B-F842-8A17-3074B923CE37}" vid="{A74E9AF8-8B5A-3B4E-BAFC-9D6C69AE6D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 de Office</Template>
  <TotalTime>754</TotalTime>
  <Words>27</Words>
  <Application>Microsoft Macintosh PowerPoint</Application>
  <PresentationFormat>A4 (210 x 297 mm)</PresentationFormat>
  <Paragraphs>9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CCAMSTERDAM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Microsoft Office User</cp:lastModifiedBy>
  <cp:revision>2</cp:revision>
  <dcterms:created xsi:type="dcterms:W3CDTF">2026-06-05T06:09:43Z</dcterms:created>
  <dcterms:modified xsi:type="dcterms:W3CDTF">2026-06-09T06:09:40Z</dcterms:modified>
</cp:coreProperties>
</file>