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</p:sldIdLst>
  <p:sldSz cx="7556500" cy="10693400"/>
  <p:notesSz cx="6858000" cy="9144000"/>
  <p:embeddedFontLst>
    <p:embeddedFont>
      <p:font typeface="Montserrat Bold" charset="1" panose="00000800000000000000"/>
      <p:regular r:id="rId9"/>
    </p:embeddedFont>
    <p:embeddedFont>
      <p:font typeface="Montserrat" charset="1" panose="00000500000000000000"/>
      <p:regular r:id="rId10"/>
    </p:embeddedFont>
    <p:embeddedFont>
      <p:font typeface="Sweet &amp; Salty" charset="1" panose="00000000000000000000"/>
      <p:regular r:id="rId1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fonts/font9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14300" y="-114300"/>
            <a:ext cx="7788600" cy="10920600"/>
          </a:xfrm>
          <a:custGeom>
            <a:avLst/>
            <a:gdLst/>
            <a:ahLst/>
            <a:cxnLst/>
            <a:rect r="r" b="b" t="t" l="l"/>
            <a:pathLst>
              <a:path h="10920600" w="7788600">
                <a:moveTo>
                  <a:pt x="0" y="0"/>
                </a:moveTo>
                <a:lnTo>
                  <a:pt x="7788600" y="0"/>
                </a:lnTo>
                <a:lnTo>
                  <a:pt x="7788600" y="10920600"/>
                </a:lnTo>
                <a:lnTo>
                  <a:pt x="0" y="10920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0106" t="0" r="-20106" b="0"/>
            </a:stretch>
          </a:blipFill>
        </p:spPr>
      </p:sp>
      <p:graphicFrame>
        <p:nvGraphicFramePr>
          <p:cNvPr name="Table 3" id="3"/>
          <p:cNvGraphicFramePr>
            <a:graphicFrameLocks noGrp="true"/>
          </p:cNvGraphicFramePr>
          <p:nvPr/>
        </p:nvGraphicFramePr>
        <p:xfrm>
          <a:off x="579127" y="846909"/>
          <a:ext cx="6401747" cy="9372752"/>
        </p:xfrm>
        <a:graphic>
          <a:graphicData uri="http://schemas.openxmlformats.org/drawingml/2006/table">
            <a:tbl>
              <a:tblPr/>
              <a:tblGrid>
                <a:gridCol w="213167"/>
                <a:gridCol w="1387269"/>
                <a:gridCol w="213167"/>
                <a:gridCol w="1387269"/>
                <a:gridCol w="213167"/>
                <a:gridCol w="1387269"/>
                <a:gridCol w="213167"/>
                <a:gridCol w="1387269"/>
              </a:tblGrid>
              <a:tr h="292899">
                <a:tc gridSpan="2"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r>
                        <a:rPr lang="en-US" sz="1200" b="true">
                          <a:solidFill>
                            <a:srgbClr val="000000"/>
                          </a:solidFill>
                          <a:latin typeface="Montserrat Bold"/>
                          <a:ea typeface="Montserrat Bold"/>
                          <a:cs typeface="Montserrat Bold"/>
                          <a:sym typeface="Montserrat Bold"/>
                        </a:rPr>
                        <a:t>SEPTIEMBRE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F4F6"/>
                    </a:solidFill>
                  </a:tcPr>
                </a:tc>
                <a:tc hMerge="true"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r>
                        <a:rPr lang="en-US" sz="1200" b="true">
                          <a:solidFill>
                            <a:srgbClr val="000000"/>
                          </a:solidFill>
                          <a:latin typeface="Montserrat Bold"/>
                          <a:ea typeface="Montserrat Bold"/>
                          <a:cs typeface="Montserrat Bold"/>
                          <a:sym typeface="Montserrat Bold"/>
                        </a:rPr>
                        <a:t>SEPTIEMBRE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F4F6"/>
                    </a:solidFill>
                  </a:tcPr>
                </a:tc>
                <a:tc gridSpan="2"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r>
                        <a:rPr lang="en-US" sz="1200" b="true">
                          <a:solidFill>
                            <a:srgbClr val="000000"/>
                          </a:solidFill>
                          <a:latin typeface="Montserrat Bold"/>
                          <a:ea typeface="Montserrat Bold"/>
                          <a:cs typeface="Montserrat Bold"/>
                          <a:sym typeface="Montserrat Bold"/>
                        </a:rPr>
                        <a:t>OCTUBRE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2B2"/>
                    </a:solidFill>
                  </a:tcPr>
                </a:tc>
                <a:tc hMerge="true"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r>
                        <a:rPr lang="en-US" sz="1200" b="true">
                          <a:solidFill>
                            <a:srgbClr val="000000"/>
                          </a:solidFill>
                          <a:latin typeface="Montserrat Bold"/>
                          <a:ea typeface="Montserrat Bold"/>
                          <a:cs typeface="Montserrat Bold"/>
                          <a:sym typeface="Montserrat Bold"/>
                        </a:rPr>
                        <a:t>OCTUBRE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2B2"/>
                    </a:solidFill>
                  </a:tcPr>
                </a:tc>
                <a:tc gridSpan="2"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r>
                        <a:rPr lang="en-US" sz="1200" b="true">
                          <a:solidFill>
                            <a:srgbClr val="000000"/>
                          </a:solidFill>
                          <a:latin typeface="Montserrat Bold"/>
                          <a:ea typeface="Montserrat Bold"/>
                          <a:cs typeface="Montserrat Bold"/>
                          <a:sym typeface="Montserrat Bold"/>
                        </a:rPr>
                        <a:t>NOVIEMBRE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9D8"/>
                    </a:solidFill>
                  </a:tcPr>
                </a:tc>
                <a:tc hMerge="true"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r>
                        <a:rPr lang="en-US" sz="1200" b="true">
                          <a:solidFill>
                            <a:srgbClr val="000000"/>
                          </a:solidFill>
                          <a:latin typeface="Montserrat Bold"/>
                          <a:ea typeface="Montserrat Bold"/>
                          <a:cs typeface="Montserrat Bold"/>
                          <a:sym typeface="Montserrat Bold"/>
                        </a:rPr>
                        <a:t>NOVIEMBRE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9D8"/>
                    </a:solidFill>
                  </a:tcPr>
                </a:tc>
                <a:tc gridSpan="2"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r>
                        <a:rPr lang="en-US" sz="1200" b="true">
                          <a:solidFill>
                            <a:srgbClr val="000000"/>
                          </a:solidFill>
                          <a:latin typeface="Montserrat Bold"/>
                          <a:ea typeface="Montserrat Bold"/>
                          <a:cs typeface="Montserrat Bold"/>
                          <a:sym typeface="Montserrat Bold"/>
                        </a:rPr>
                        <a:t>DICIEMBRE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1D8"/>
                    </a:solidFill>
                  </a:tcPr>
                </a:tc>
                <a:tc hMerge="true"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r>
                        <a:rPr lang="en-US" sz="1200" b="true">
                          <a:solidFill>
                            <a:srgbClr val="000000"/>
                          </a:solidFill>
                          <a:latin typeface="Montserrat Bold"/>
                          <a:ea typeface="Montserrat Bold"/>
                          <a:cs typeface="Montserrat Bold"/>
                          <a:sym typeface="Montserrat Bold"/>
                        </a:rPr>
                        <a:t>DICIEMBRE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1D8"/>
                    </a:solidFill>
                  </a:tcPr>
                </a:tc>
              </a:tr>
              <a:tr h="29289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20"/>
                        </a:lnSpc>
                        <a:defRPr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DE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DE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89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20"/>
                        </a:lnSpc>
                        <a:defRPr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89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20"/>
                        </a:lnSpc>
                        <a:defRPr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3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3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1D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1D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3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3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89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20"/>
                        </a:lnSpc>
                        <a:defRPr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4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4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2B2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2B2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4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4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899">
                <a:tc>
                  <a:txBody>
                    <a:bodyPr anchor="t" rtlCol="false"/>
                    <a:lstStyle/>
                    <a:p>
                      <a:pPr algn="ctr" marL="0" indent="0" lvl="0">
                        <a:lnSpc>
                          <a:spcPts val="720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sz="1000" strike="noStrike" u="none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5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F4F6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F4F6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5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5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5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F4F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F4FD"/>
                    </a:solidFill>
                  </a:tcPr>
                </a:tc>
              </a:tr>
              <a:tr h="292899">
                <a:tc>
                  <a:txBody>
                    <a:bodyPr anchor="t" rtlCol="false"/>
                    <a:lstStyle/>
                    <a:p>
                      <a:pPr algn="ctr" marL="0" indent="0" lvl="0">
                        <a:lnSpc>
                          <a:spcPts val="720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sz="1000" strike="noStrike" u="none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6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9F7F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9F7F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6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6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6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E8F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E8F8"/>
                    </a:solidFill>
                  </a:tcPr>
                </a:tc>
              </a:tr>
              <a:tr h="29289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20"/>
                        </a:lnSpc>
                        <a:defRPr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7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7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7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DE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DE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7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89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20"/>
                        </a:lnSpc>
                        <a:defRPr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8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8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8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9D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9D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8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89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20"/>
                        </a:lnSpc>
                        <a:defRPr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9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9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9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9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89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20"/>
                        </a:lnSpc>
                        <a:defRPr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10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10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1D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1D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10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10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89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20"/>
                        </a:lnSpc>
                        <a:defRPr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11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11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2B2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2B2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11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11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899">
                <a:tc>
                  <a:txBody>
                    <a:bodyPr anchor="t" rtlCol="false"/>
                    <a:lstStyle/>
                    <a:p>
                      <a:pPr algn="ctr" marL="0" indent="0" lvl="0">
                        <a:lnSpc>
                          <a:spcPts val="720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sz="1000" strike="noStrike" u="none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12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F4F6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marL="0" indent="0" lvl="0">
                        <a:lnSpc>
                          <a:spcPts val="720"/>
                        </a:lnSpc>
                        <a:spcBef>
                          <a:spcPct val="0"/>
                        </a:spcBef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F4F6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12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12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12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F4F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F4FD"/>
                    </a:solidFill>
                  </a:tcPr>
                </a:tc>
              </a:tr>
              <a:tr h="29289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20"/>
                        </a:lnSpc>
                        <a:defRPr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13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9F7F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9F7F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13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13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13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E8F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marL="0" indent="0" lvl="0">
                        <a:lnSpc>
                          <a:spcPts val="719"/>
                        </a:lnSpc>
                        <a:spcBef>
                          <a:spcPct val="0"/>
                        </a:spcBef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E8F8"/>
                    </a:solidFill>
                  </a:tcPr>
                </a:tc>
              </a:tr>
              <a:tr h="29289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20"/>
                        </a:lnSpc>
                        <a:defRPr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14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14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14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DE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DE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14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89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20"/>
                        </a:lnSpc>
                        <a:defRPr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15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15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15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9D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9D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15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89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20"/>
                        </a:lnSpc>
                        <a:defRPr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16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16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16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16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89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20"/>
                        </a:lnSpc>
                        <a:defRPr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17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17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1D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1D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17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17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89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20"/>
                        </a:lnSpc>
                        <a:defRPr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18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18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2B2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2B2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18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18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89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20"/>
                        </a:lnSpc>
                        <a:defRPr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19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F4F6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F4F6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19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19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19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F4F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F4FD"/>
                    </a:solidFill>
                  </a:tcPr>
                </a:tc>
              </a:tr>
              <a:tr h="29289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20"/>
                        </a:lnSpc>
                        <a:defRPr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20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9F7F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9F7F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20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20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20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E8F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marL="0" indent="0" lvl="0">
                        <a:lnSpc>
                          <a:spcPts val="719"/>
                        </a:lnSpc>
                        <a:spcBef>
                          <a:spcPct val="0"/>
                        </a:spcBef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E8F8"/>
                    </a:solidFill>
                  </a:tcPr>
                </a:tc>
              </a:tr>
              <a:tr h="29289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20"/>
                        </a:lnSpc>
                        <a:defRPr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21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21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21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DE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DE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21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89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20"/>
                        </a:lnSpc>
                        <a:defRPr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22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22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22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9D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9D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22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89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20"/>
                        </a:lnSpc>
                        <a:defRPr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23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23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23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23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89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20"/>
                        </a:lnSpc>
                        <a:defRPr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24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24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1D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1D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24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24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89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20"/>
                        </a:lnSpc>
                        <a:defRPr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25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25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2B2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2B2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25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25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89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20"/>
                        </a:lnSpc>
                        <a:defRPr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26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F4F6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F4F6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26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26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26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F4F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F4FD"/>
                    </a:solidFill>
                  </a:tcPr>
                </a:tc>
              </a:tr>
              <a:tr h="29289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20"/>
                        </a:lnSpc>
                        <a:defRPr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27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9F7F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9F7F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27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27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27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E8F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marL="0" indent="0" lvl="0">
                        <a:lnSpc>
                          <a:spcPts val="719"/>
                        </a:lnSpc>
                        <a:spcBef>
                          <a:spcPct val="0"/>
                        </a:spcBef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E8F8"/>
                    </a:solidFill>
                  </a:tcPr>
                </a:tc>
              </a:tr>
              <a:tr h="29289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20"/>
                        </a:lnSpc>
                        <a:defRPr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28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28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28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DE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DE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28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89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20"/>
                        </a:lnSpc>
                        <a:defRPr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29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29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29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9D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9D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29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89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20"/>
                        </a:lnSpc>
                        <a:defRPr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30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30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30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30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89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F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F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9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31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1D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1D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9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F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F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9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31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pSp>
        <p:nvGrpSpPr>
          <p:cNvPr name="Group 4" id="4"/>
          <p:cNvGrpSpPr/>
          <p:nvPr/>
        </p:nvGrpSpPr>
        <p:grpSpPr>
          <a:xfrm rot="0">
            <a:off x="-567934" y="-322482"/>
            <a:ext cx="9177959" cy="438780"/>
            <a:chOff x="0" y="0"/>
            <a:chExt cx="3289173" cy="157249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3289173" cy="157249"/>
            </a:xfrm>
            <a:custGeom>
              <a:avLst/>
              <a:gdLst/>
              <a:ahLst/>
              <a:cxnLst/>
              <a:rect r="r" b="b" t="t" l="l"/>
              <a:pathLst>
                <a:path h="157249" w="3289173">
                  <a:moveTo>
                    <a:pt x="0" y="0"/>
                  </a:moveTo>
                  <a:lnTo>
                    <a:pt x="3289173" y="0"/>
                  </a:lnTo>
                  <a:lnTo>
                    <a:pt x="3289173" y="157249"/>
                  </a:lnTo>
                  <a:lnTo>
                    <a:pt x="0" y="157249"/>
                  </a:lnTo>
                  <a:close/>
                </a:path>
              </a:pathLst>
            </a:custGeom>
            <a:solidFill>
              <a:srgbClr val="38B6FF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19050"/>
              <a:ext cx="3289173" cy="13819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089"/>
                </a:lnSpc>
              </a:pPr>
            </a:p>
          </p:txBody>
        </p:sp>
      </p:grpSp>
      <p:sp>
        <p:nvSpPr>
          <p:cNvPr name="TextBox 7" id="7"/>
          <p:cNvSpPr txBox="true"/>
          <p:nvPr/>
        </p:nvSpPr>
        <p:spPr>
          <a:xfrm rot="0">
            <a:off x="987366" y="382701"/>
            <a:ext cx="5585269" cy="4642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230"/>
              </a:lnSpc>
              <a:spcBef>
                <a:spcPct val="0"/>
              </a:spcBef>
            </a:pPr>
            <a:r>
              <a:rPr lang="en-US" sz="3801" strike="noStrike" u="none">
                <a:solidFill>
                  <a:srgbClr val="000000"/>
                </a:solidFill>
                <a:latin typeface="Sweet &amp; Salty"/>
                <a:ea typeface="Sweet &amp; Salty"/>
                <a:cs typeface="Sweet &amp; Salty"/>
                <a:sym typeface="Sweet &amp; Salty"/>
              </a:rPr>
              <a:t>CALENDARIO ESCOLAR 2026-2027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6F5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14300" y="-114300"/>
            <a:ext cx="7788600" cy="10920600"/>
          </a:xfrm>
          <a:custGeom>
            <a:avLst/>
            <a:gdLst/>
            <a:ahLst/>
            <a:cxnLst/>
            <a:rect r="r" b="b" t="t" l="l"/>
            <a:pathLst>
              <a:path h="10920600" w="7788600">
                <a:moveTo>
                  <a:pt x="0" y="0"/>
                </a:moveTo>
                <a:lnTo>
                  <a:pt x="7788600" y="0"/>
                </a:lnTo>
                <a:lnTo>
                  <a:pt x="7788600" y="10920600"/>
                </a:lnTo>
                <a:lnTo>
                  <a:pt x="0" y="10920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0106" t="0" r="-20106" b="0"/>
            </a:stretch>
          </a:blipFill>
        </p:spPr>
      </p:sp>
      <p:graphicFrame>
        <p:nvGraphicFramePr>
          <p:cNvPr name="Table 3" id="3"/>
          <p:cNvGraphicFramePr>
            <a:graphicFrameLocks noGrp="true"/>
          </p:cNvGraphicFramePr>
          <p:nvPr/>
        </p:nvGraphicFramePr>
        <p:xfrm>
          <a:off x="579127" y="846909"/>
          <a:ext cx="6401747" cy="9372752"/>
        </p:xfrm>
        <a:graphic>
          <a:graphicData uri="http://schemas.openxmlformats.org/drawingml/2006/table">
            <a:tbl>
              <a:tblPr/>
              <a:tblGrid>
                <a:gridCol w="213167"/>
                <a:gridCol w="1387269"/>
                <a:gridCol w="213167"/>
                <a:gridCol w="1387269"/>
                <a:gridCol w="213167"/>
                <a:gridCol w="1387269"/>
                <a:gridCol w="213167"/>
                <a:gridCol w="1387269"/>
              </a:tblGrid>
              <a:tr h="292899">
                <a:tc gridSpan="2"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r>
                        <a:rPr lang="en-US" sz="1200" b="true">
                          <a:solidFill>
                            <a:srgbClr val="000000"/>
                          </a:solidFill>
                          <a:latin typeface="Montserrat Bold"/>
                          <a:ea typeface="Montserrat Bold"/>
                          <a:cs typeface="Montserrat Bold"/>
                          <a:sym typeface="Montserrat Bold"/>
                        </a:rPr>
                        <a:t>ENERO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F4F6"/>
                    </a:solidFill>
                  </a:tcPr>
                </a:tc>
                <a:tc hMerge="true"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r>
                        <a:rPr lang="en-US" sz="1200" b="true">
                          <a:solidFill>
                            <a:srgbClr val="000000"/>
                          </a:solidFill>
                          <a:latin typeface="Montserrat Bold"/>
                          <a:ea typeface="Montserrat Bold"/>
                          <a:cs typeface="Montserrat Bold"/>
                          <a:sym typeface="Montserrat Bold"/>
                        </a:rPr>
                        <a:t>ENERO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F4F6"/>
                    </a:solidFill>
                  </a:tcPr>
                </a:tc>
                <a:tc gridSpan="2"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r>
                        <a:rPr lang="en-US" sz="1200" b="true">
                          <a:solidFill>
                            <a:srgbClr val="000000"/>
                          </a:solidFill>
                          <a:latin typeface="Montserrat Bold"/>
                          <a:ea typeface="Montserrat Bold"/>
                          <a:cs typeface="Montserrat Bold"/>
                          <a:sym typeface="Montserrat Bold"/>
                        </a:rPr>
                        <a:t>FEBRERO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2B2"/>
                    </a:solidFill>
                  </a:tcPr>
                </a:tc>
                <a:tc hMerge="true"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r>
                        <a:rPr lang="en-US" sz="1200" b="true">
                          <a:solidFill>
                            <a:srgbClr val="000000"/>
                          </a:solidFill>
                          <a:latin typeface="Montserrat Bold"/>
                          <a:ea typeface="Montserrat Bold"/>
                          <a:cs typeface="Montserrat Bold"/>
                          <a:sym typeface="Montserrat Bold"/>
                        </a:rPr>
                        <a:t>FEBRERO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2B2"/>
                    </a:solidFill>
                  </a:tcPr>
                </a:tc>
                <a:tc gridSpan="2"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r>
                        <a:rPr lang="en-US" sz="1200" b="true">
                          <a:solidFill>
                            <a:srgbClr val="000000"/>
                          </a:solidFill>
                          <a:latin typeface="Montserrat Bold"/>
                          <a:ea typeface="Montserrat Bold"/>
                          <a:cs typeface="Montserrat Bold"/>
                          <a:sym typeface="Montserrat Bold"/>
                        </a:rPr>
                        <a:t>MARZO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9D8"/>
                    </a:solidFill>
                  </a:tcPr>
                </a:tc>
                <a:tc hMerge="true"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r>
                        <a:rPr lang="en-US" sz="1200" b="true">
                          <a:solidFill>
                            <a:srgbClr val="000000"/>
                          </a:solidFill>
                          <a:latin typeface="Montserrat Bold"/>
                          <a:ea typeface="Montserrat Bold"/>
                          <a:cs typeface="Montserrat Bold"/>
                          <a:sym typeface="Montserrat Bold"/>
                        </a:rPr>
                        <a:t>MARZO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9D8"/>
                    </a:solidFill>
                  </a:tcPr>
                </a:tc>
                <a:tc gridSpan="2"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r>
                        <a:rPr lang="en-US" sz="1200" b="true">
                          <a:solidFill>
                            <a:srgbClr val="000000"/>
                          </a:solidFill>
                          <a:latin typeface="Montserrat Bold"/>
                          <a:ea typeface="Montserrat Bold"/>
                          <a:cs typeface="Montserrat Bold"/>
                          <a:sym typeface="Montserrat Bold"/>
                        </a:rPr>
                        <a:t>ABRIL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1D8"/>
                    </a:solidFill>
                  </a:tcPr>
                </a:tc>
                <a:tc hMerge="true"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r>
                        <a:rPr lang="en-US" sz="1200" b="true">
                          <a:solidFill>
                            <a:srgbClr val="000000"/>
                          </a:solidFill>
                          <a:latin typeface="Montserrat Bold"/>
                          <a:ea typeface="Montserrat Bold"/>
                          <a:cs typeface="Montserrat Bold"/>
                          <a:sym typeface="Montserrat Bold"/>
                        </a:rPr>
                        <a:t>ABRIL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1D8"/>
                    </a:solidFill>
                  </a:tcPr>
                </a:tc>
              </a:tr>
              <a:tr h="29289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20"/>
                        </a:lnSpc>
                        <a:defRPr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89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20"/>
                        </a:lnSpc>
                        <a:defRPr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F4F6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F4F6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89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20"/>
                        </a:lnSpc>
                        <a:defRPr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3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9F7F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9F7F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3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3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3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F4F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F4FD"/>
                    </a:solidFill>
                  </a:tcPr>
                </a:tc>
              </a:tr>
              <a:tr h="29289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20"/>
                        </a:lnSpc>
                        <a:defRPr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4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4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4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4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E8F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marL="0" indent="0" lvl="0">
                        <a:lnSpc>
                          <a:spcPts val="719"/>
                        </a:lnSpc>
                        <a:spcBef>
                          <a:spcPct val="0"/>
                        </a:spcBef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E8F8"/>
                    </a:solidFill>
                  </a:tcPr>
                </a:tc>
              </a:tr>
              <a:tr h="29289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20"/>
                        </a:lnSpc>
                        <a:defRPr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5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5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5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5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89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20"/>
                        </a:lnSpc>
                        <a:defRPr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6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6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1D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1D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6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DE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DE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6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89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20"/>
                        </a:lnSpc>
                        <a:defRPr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7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7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2B2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2B2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7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9D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9D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7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89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20"/>
                        </a:lnSpc>
                        <a:defRPr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8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8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8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8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89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20"/>
                        </a:lnSpc>
                        <a:defRPr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9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F4F6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F4F6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9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9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9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89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20"/>
                        </a:lnSpc>
                        <a:defRPr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10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9F7F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9F7F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10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10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10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F4F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F4FD"/>
                    </a:solidFill>
                  </a:tcPr>
                </a:tc>
              </a:tr>
              <a:tr h="29289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20"/>
                        </a:lnSpc>
                        <a:defRPr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11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11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11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11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E8F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marL="0" indent="0" lvl="0">
                        <a:lnSpc>
                          <a:spcPts val="719"/>
                        </a:lnSpc>
                        <a:spcBef>
                          <a:spcPct val="0"/>
                        </a:spcBef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E8F8"/>
                    </a:solidFill>
                  </a:tcPr>
                </a:tc>
              </a:tr>
              <a:tr h="29289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20"/>
                        </a:lnSpc>
                        <a:defRPr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12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12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12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12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89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20"/>
                        </a:lnSpc>
                        <a:defRPr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13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13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1D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1D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13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DE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DE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13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89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20"/>
                        </a:lnSpc>
                        <a:defRPr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14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14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2B2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2B2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14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9D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9D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14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89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20"/>
                        </a:lnSpc>
                        <a:defRPr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15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15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15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15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89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20"/>
                        </a:lnSpc>
                        <a:defRPr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16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F4F6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F4F6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16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16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16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89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20"/>
                        </a:lnSpc>
                        <a:defRPr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17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9F7F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9F7F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17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17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17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F4F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F4FD"/>
                    </a:solidFill>
                  </a:tcPr>
                </a:tc>
              </a:tr>
              <a:tr h="29289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20"/>
                        </a:lnSpc>
                        <a:defRPr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18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18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18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18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E8F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marL="0" indent="0" lvl="0">
                        <a:lnSpc>
                          <a:spcPts val="719"/>
                        </a:lnSpc>
                        <a:spcBef>
                          <a:spcPct val="0"/>
                        </a:spcBef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E8F8"/>
                    </a:solidFill>
                  </a:tcPr>
                </a:tc>
              </a:tr>
              <a:tr h="29289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20"/>
                        </a:lnSpc>
                        <a:defRPr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19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19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19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19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89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20"/>
                        </a:lnSpc>
                        <a:defRPr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20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20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1D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1D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20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DE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DE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20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89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20"/>
                        </a:lnSpc>
                        <a:defRPr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21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21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2B2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2B2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21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9D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9D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21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89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20"/>
                        </a:lnSpc>
                        <a:defRPr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22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22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22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22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89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20"/>
                        </a:lnSpc>
                        <a:defRPr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23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F4F6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F4F6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23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23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23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89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20"/>
                        </a:lnSpc>
                        <a:defRPr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24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9F7F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9F7F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24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24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24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F4F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F4FD"/>
                    </a:solidFill>
                  </a:tcPr>
                </a:tc>
              </a:tr>
              <a:tr h="29289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20"/>
                        </a:lnSpc>
                        <a:defRPr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25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25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25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25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E8F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marL="0" indent="0" lvl="0">
                        <a:lnSpc>
                          <a:spcPts val="719"/>
                        </a:lnSpc>
                        <a:spcBef>
                          <a:spcPct val="0"/>
                        </a:spcBef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E8F8"/>
                    </a:solidFill>
                  </a:tcPr>
                </a:tc>
              </a:tr>
              <a:tr h="29289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20"/>
                        </a:lnSpc>
                        <a:defRPr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26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26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26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26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89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20"/>
                        </a:lnSpc>
                        <a:defRPr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27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27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1D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1D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27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DE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DE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27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89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20"/>
                        </a:lnSpc>
                        <a:defRPr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28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28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2B2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2B2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28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9D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9D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28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89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20"/>
                        </a:lnSpc>
                        <a:defRPr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29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F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F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29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29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89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20"/>
                        </a:lnSpc>
                        <a:defRPr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30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F4F6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F4F6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F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F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30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30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89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20"/>
                        </a:lnSpc>
                        <a:defRPr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31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9F7F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9F7F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9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F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F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9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31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9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F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F3"/>
                    </a:solidFill>
                  </a:tcPr>
                </a:tc>
              </a:tr>
            </a:tbl>
          </a:graphicData>
        </a:graphic>
      </p:graphicFrame>
      <p:grpSp>
        <p:nvGrpSpPr>
          <p:cNvPr name="Group 4" id="4"/>
          <p:cNvGrpSpPr/>
          <p:nvPr/>
        </p:nvGrpSpPr>
        <p:grpSpPr>
          <a:xfrm rot="0">
            <a:off x="-567934" y="-322482"/>
            <a:ext cx="9177959" cy="438780"/>
            <a:chOff x="0" y="0"/>
            <a:chExt cx="3289173" cy="157249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3289173" cy="157249"/>
            </a:xfrm>
            <a:custGeom>
              <a:avLst/>
              <a:gdLst/>
              <a:ahLst/>
              <a:cxnLst/>
              <a:rect r="r" b="b" t="t" l="l"/>
              <a:pathLst>
                <a:path h="157249" w="3289173">
                  <a:moveTo>
                    <a:pt x="0" y="0"/>
                  </a:moveTo>
                  <a:lnTo>
                    <a:pt x="3289173" y="0"/>
                  </a:lnTo>
                  <a:lnTo>
                    <a:pt x="3289173" y="157249"/>
                  </a:lnTo>
                  <a:lnTo>
                    <a:pt x="0" y="157249"/>
                  </a:lnTo>
                  <a:close/>
                </a:path>
              </a:pathLst>
            </a:custGeom>
            <a:solidFill>
              <a:srgbClr val="616D69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19050"/>
              <a:ext cx="3289173" cy="13819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089"/>
                </a:lnSpc>
              </a:pPr>
            </a:p>
          </p:txBody>
        </p:sp>
      </p:grpSp>
      <p:sp>
        <p:nvSpPr>
          <p:cNvPr name="TextBox 7" id="7"/>
          <p:cNvSpPr txBox="true"/>
          <p:nvPr/>
        </p:nvSpPr>
        <p:spPr>
          <a:xfrm rot="0">
            <a:off x="987366" y="382701"/>
            <a:ext cx="5585269" cy="4642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230"/>
              </a:lnSpc>
              <a:spcBef>
                <a:spcPct val="0"/>
              </a:spcBef>
            </a:pPr>
            <a:r>
              <a:rPr lang="en-US" sz="3801" strike="noStrike" u="none">
                <a:solidFill>
                  <a:srgbClr val="000000"/>
                </a:solidFill>
                <a:latin typeface="Sweet &amp; Salty"/>
                <a:ea typeface="Sweet &amp; Salty"/>
                <a:cs typeface="Sweet &amp; Salty"/>
                <a:sym typeface="Sweet &amp; Salty"/>
              </a:rPr>
              <a:t>CALENDARIO ESCOLAR 2026-2027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6F5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14300" y="-114300"/>
            <a:ext cx="7788600" cy="10920600"/>
          </a:xfrm>
          <a:custGeom>
            <a:avLst/>
            <a:gdLst/>
            <a:ahLst/>
            <a:cxnLst/>
            <a:rect r="r" b="b" t="t" l="l"/>
            <a:pathLst>
              <a:path h="10920600" w="7788600">
                <a:moveTo>
                  <a:pt x="0" y="0"/>
                </a:moveTo>
                <a:lnTo>
                  <a:pt x="7788600" y="0"/>
                </a:lnTo>
                <a:lnTo>
                  <a:pt x="7788600" y="10920600"/>
                </a:lnTo>
                <a:lnTo>
                  <a:pt x="0" y="10920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0106" t="0" r="-20106" b="0"/>
            </a:stretch>
          </a:blipFill>
        </p:spPr>
      </p:sp>
      <p:graphicFrame>
        <p:nvGraphicFramePr>
          <p:cNvPr name="Table 3" id="3"/>
          <p:cNvGraphicFramePr>
            <a:graphicFrameLocks noGrp="true"/>
          </p:cNvGraphicFramePr>
          <p:nvPr/>
        </p:nvGraphicFramePr>
        <p:xfrm>
          <a:off x="579127" y="846909"/>
          <a:ext cx="6401747" cy="9372752"/>
        </p:xfrm>
        <a:graphic>
          <a:graphicData uri="http://schemas.openxmlformats.org/drawingml/2006/table">
            <a:tbl>
              <a:tblPr/>
              <a:tblGrid>
                <a:gridCol w="213167"/>
                <a:gridCol w="1387269"/>
                <a:gridCol w="213167"/>
                <a:gridCol w="1387269"/>
                <a:gridCol w="213167"/>
                <a:gridCol w="1387269"/>
                <a:gridCol w="213167"/>
                <a:gridCol w="1387269"/>
              </a:tblGrid>
              <a:tr h="292899">
                <a:tc gridSpan="2"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MAYO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F4F6"/>
                    </a:solidFill>
                  </a:tcPr>
                </a:tc>
                <a:tc hMerge="true"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MAYO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F4F6"/>
                    </a:solidFill>
                  </a:tcPr>
                </a:tc>
                <a:tc gridSpan="2"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JUNIO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2B2"/>
                    </a:solidFill>
                  </a:tcPr>
                </a:tc>
                <a:tc hMerge="true"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JUNIO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2B2"/>
                    </a:solidFill>
                  </a:tcPr>
                </a:tc>
                <a:tc gridSpan="2"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JULIO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9D8"/>
                    </a:solidFill>
                  </a:tcPr>
                </a:tc>
                <a:tc hMerge="true"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JULIO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9D8"/>
                    </a:solidFill>
                  </a:tcPr>
                </a:tc>
                <a:tc gridSpan="2"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AGOSTO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1D8"/>
                    </a:solidFill>
                  </a:tcPr>
                </a:tc>
                <a:tc hMerge="true"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AGOSTO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1D8"/>
                    </a:solidFill>
                  </a:tcPr>
                </a:tc>
              </a:tr>
              <a:tr h="29289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20"/>
                        </a:lnSpc>
                        <a:defRPr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9F7F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9F7F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F4F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F4FD"/>
                    </a:solidFill>
                  </a:tcPr>
                </a:tc>
              </a:tr>
              <a:tr h="29289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20"/>
                        </a:lnSpc>
                        <a:defRPr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F4F6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F4F6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89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20"/>
                        </a:lnSpc>
                        <a:defRPr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3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3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3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DE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DE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3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89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20"/>
                        </a:lnSpc>
                        <a:defRPr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4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4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4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9D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9D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4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89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20"/>
                        </a:lnSpc>
                        <a:defRPr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5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5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1D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1D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5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5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89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20"/>
                        </a:lnSpc>
                        <a:defRPr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6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6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2B2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2B2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6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6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89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20"/>
                        </a:lnSpc>
                        <a:defRPr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7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7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7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7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F4F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F4FD"/>
                    </a:solidFill>
                  </a:tcPr>
                </a:tc>
              </a:tr>
              <a:tr h="29289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20"/>
                        </a:lnSpc>
                        <a:defRPr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8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F4F6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F4F6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8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8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8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E8F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marL="0" indent="0" lvl="0">
                        <a:lnSpc>
                          <a:spcPts val="719"/>
                        </a:lnSpc>
                        <a:spcBef>
                          <a:spcPct val="0"/>
                        </a:spcBef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E8F8"/>
                    </a:solidFill>
                  </a:tcPr>
                </a:tc>
              </a:tr>
              <a:tr h="29289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20"/>
                        </a:lnSpc>
                        <a:defRPr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9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9F7F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9F7F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9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9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9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89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20"/>
                        </a:lnSpc>
                        <a:defRPr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10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10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10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DE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DE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10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89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20"/>
                        </a:lnSpc>
                        <a:defRPr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11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11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11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9D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9D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11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89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20"/>
                        </a:lnSpc>
                        <a:defRPr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12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12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1D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1D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12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12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89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20"/>
                        </a:lnSpc>
                        <a:defRPr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13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13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2B2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2B2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13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13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89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20"/>
                        </a:lnSpc>
                        <a:defRPr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14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14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14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14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F4F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F4FD"/>
                    </a:solidFill>
                  </a:tcPr>
                </a:tc>
              </a:tr>
              <a:tr h="29289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20"/>
                        </a:lnSpc>
                        <a:defRPr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15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F4F6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F4F6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15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15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15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E8F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marL="0" indent="0" lvl="0">
                        <a:lnSpc>
                          <a:spcPts val="719"/>
                        </a:lnSpc>
                        <a:spcBef>
                          <a:spcPct val="0"/>
                        </a:spcBef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E8F8"/>
                    </a:solidFill>
                  </a:tcPr>
                </a:tc>
              </a:tr>
              <a:tr h="29289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20"/>
                        </a:lnSpc>
                        <a:defRPr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16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9F7F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9F7F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16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16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16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89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20"/>
                        </a:lnSpc>
                        <a:defRPr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17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17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17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DE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DE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17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89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20"/>
                        </a:lnSpc>
                        <a:defRPr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18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18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18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9D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9D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18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89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20"/>
                        </a:lnSpc>
                        <a:defRPr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19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19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1D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1D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19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19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89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20"/>
                        </a:lnSpc>
                        <a:defRPr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20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20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2B2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2B2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20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20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89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20"/>
                        </a:lnSpc>
                        <a:defRPr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21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21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21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21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F4F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F4FD"/>
                    </a:solidFill>
                  </a:tcPr>
                </a:tc>
              </a:tr>
              <a:tr h="29289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20"/>
                        </a:lnSpc>
                        <a:defRPr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22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F4F6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F4F6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22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22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22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E8F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marL="0" indent="0" lvl="0">
                        <a:lnSpc>
                          <a:spcPts val="719"/>
                        </a:lnSpc>
                        <a:spcBef>
                          <a:spcPct val="0"/>
                        </a:spcBef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E8F8"/>
                    </a:solidFill>
                  </a:tcPr>
                </a:tc>
              </a:tr>
              <a:tr h="29289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20"/>
                        </a:lnSpc>
                        <a:defRPr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23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9F7F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marL="0" indent="0" lvl="0">
                        <a:lnSpc>
                          <a:spcPts val="720"/>
                        </a:lnSpc>
                        <a:spcBef>
                          <a:spcPct val="0"/>
                        </a:spcBef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9F7F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23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23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23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89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20"/>
                        </a:lnSpc>
                        <a:defRPr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24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24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24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DE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DE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24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89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20"/>
                        </a:lnSpc>
                        <a:defRPr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25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25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25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9D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9D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25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89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20"/>
                        </a:lnSpc>
                        <a:defRPr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26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26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1D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1D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26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26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89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20"/>
                        </a:lnSpc>
                        <a:defRPr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27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27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2B2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2B2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27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27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89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20"/>
                        </a:lnSpc>
                        <a:defRPr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28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28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28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28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F4F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F4FD"/>
                    </a:solidFill>
                  </a:tcPr>
                </a:tc>
              </a:tr>
              <a:tr h="29289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20"/>
                        </a:lnSpc>
                        <a:defRPr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29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F4F6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F4F6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29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29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29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E8F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marL="0" indent="0" lvl="0">
                        <a:lnSpc>
                          <a:spcPts val="719"/>
                        </a:lnSpc>
                        <a:spcBef>
                          <a:spcPct val="0"/>
                        </a:spcBef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E8F8"/>
                    </a:solidFill>
                  </a:tcPr>
                </a:tc>
              </a:tr>
              <a:tr h="29289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20"/>
                        </a:lnSpc>
                        <a:defRPr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30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9F7F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marL="0" indent="0" lvl="0">
                        <a:lnSpc>
                          <a:spcPts val="720"/>
                        </a:lnSpc>
                        <a:spcBef>
                          <a:spcPct val="0"/>
                        </a:spcBef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9F7F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30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30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1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30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89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20"/>
                        </a:lnSpc>
                        <a:defRPr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31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9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F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F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9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31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DE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DE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99"/>
                        </a:lnSpc>
                        <a:defRPr/>
                      </a:pPr>
                      <a:r>
                        <a:rPr lang="en-US" sz="999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31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1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pSp>
        <p:nvGrpSpPr>
          <p:cNvPr name="Group 4" id="4"/>
          <p:cNvGrpSpPr/>
          <p:nvPr/>
        </p:nvGrpSpPr>
        <p:grpSpPr>
          <a:xfrm rot="0">
            <a:off x="-567934" y="-322482"/>
            <a:ext cx="9177959" cy="438780"/>
            <a:chOff x="0" y="0"/>
            <a:chExt cx="3289173" cy="157249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3289173" cy="157249"/>
            </a:xfrm>
            <a:custGeom>
              <a:avLst/>
              <a:gdLst/>
              <a:ahLst/>
              <a:cxnLst/>
              <a:rect r="r" b="b" t="t" l="l"/>
              <a:pathLst>
                <a:path h="157249" w="3289173">
                  <a:moveTo>
                    <a:pt x="0" y="0"/>
                  </a:moveTo>
                  <a:lnTo>
                    <a:pt x="3289173" y="0"/>
                  </a:lnTo>
                  <a:lnTo>
                    <a:pt x="3289173" y="157249"/>
                  </a:lnTo>
                  <a:lnTo>
                    <a:pt x="0" y="157249"/>
                  </a:lnTo>
                  <a:close/>
                </a:path>
              </a:pathLst>
            </a:custGeom>
            <a:solidFill>
              <a:srgbClr val="616D69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19050"/>
              <a:ext cx="3289173" cy="13819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089"/>
                </a:lnSpc>
              </a:pPr>
            </a:p>
          </p:txBody>
        </p:sp>
      </p:grpSp>
      <p:sp>
        <p:nvSpPr>
          <p:cNvPr name="TextBox 7" id="7"/>
          <p:cNvSpPr txBox="true"/>
          <p:nvPr/>
        </p:nvSpPr>
        <p:spPr>
          <a:xfrm rot="0">
            <a:off x="987366" y="382701"/>
            <a:ext cx="5585269" cy="4642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230"/>
              </a:lnSpc>
              <a:spcBef>
                <a:spcPct val="0"/>
              </a:spcBef>
            </a:pPr>
            <a:r>
              <a:rPr lang="en-US" sz="3801" strike="noStrike" u="none">
                <a:solidFill>
                  <a:srgbClr val="000000"/>
                </a:solidFill>
                <a:latin typeface="Sweet &amp; Salty"/>
                <a:ea typeface="Sweet &amp; Salty"/>
                <a:cs typeface="Sweet &amp; Salty"/>
                <a:sym typeface="Sweet &amp; Salty"/>
              </a:rPr>
              <a:t>CALENDARIO ESCOLAR 2026-2027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DAHQO5WxTyk</dc:identifier>
  <dcterms:modified xsi:type="dcterms:W3CDTF">2011-08-01T06:04:30Z</dcterms:modified>
  <cp:revision>1</cp:revision>
  <dc:title>Calendario escolar arcoiris 2026-2027 de planificación anual</dc:title>
</cp:coreProperties>
</file>