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7556500" cy="10693400"/>
  <p:notesSz cx="6858000" cy="9144000"/>
  <p:embeddedFontLst>
    <p:embeddedFont>
      <p:font typeface="Bebas Neue Bold" charset="1" panose="020B0606020202050201"/>
      <p:regular r:id="rId18"/>
    </p:embeddedFont>
    <p:embeddedFont>
      <p:font typeface="Bebas Neue" charset="1" panose="00000500000000000000"/>
      <p:regular r:id="rId19"/>
    </p:embeddedFont>
    <p:embeddedFont>
      <p:font typeface="Bobby Jones Soft" charset="1" panose="00000000000000000000"/>
      <p:regular r:id="rId20"/>
    </p:embeddedFont>
    <p:embeddedFont>
      <p:font typeface="Escolar2" charset="1" panose="000004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4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5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8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8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36782" y="265603"/>
            <a:ext cx="7101962" cy="10160794"/>
            <a:chOff x="0" y="0"/>
            <a:chExt cx="1697424" cy="242850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97424" cy="2428509"/>
            </a:xfrm>
            <a:custGeom>
              <a:avLst/>
              <a:gdLst/>
              <a:ahLst/>
              <a:cxnLst/>
              <a:rect r="r" b="b" t="t" l="l"/>
              <a:pathLst>
                <a:path h="2428509" w="1697424">
                  <a:moveTo>
                    <a:pt x="39244" y="0"/>
                  </a:moveTo>
                  <a:lnTo>
                    <a:pt x="1658180" y="0"/>
                  </a:lnTo>
                  <a:cubicBezTo>
                    <a:pt x="1668588" y="0"/>
                    <a:pt x="1678570" y="4135"/>
                    <a:pt x="1685930" y="11494"/>
                  </a:cubicBezTo>
                  <a:cubicBezTo>
                    <a:pt x="1693289" y="18854"/>
                    <a:pt x="1697424" y="28836"/>
                    <a:pt x="1697424" y="39244"/>
                  </a:cubicBezTo>
                  <a:lnTo>
                    <a:pt x="1697424" y="2389265"/>
                  </a:lnTo>
                  <a:cubicBezTo>
                    <a:pt x="1697424" y="2410939"/>
                    <a:pt x="1679854" y="2428509"/>
                    <a:pt x="1658180" y="2428509"/>
                  </a:cubicBezTo>
                  <a:lnTo>
                    <a:pt x="39244" y="2428509"/>
                  </a:lnTo>
                  <a:cubicBezTo>
                    <a:pt x="17570" y="2428509"/>
                    <a:pt x="0" y="2410939"/>
                    <a:pt x="0" y="2389265"/>
                  </a:cubicBezTo>
                  <a:lnTo>
                    <a:pt x="0" y="39244"/>
                  </a:lnTo>
                  <a:cubicBezTo>
                    <a:pt x="0" y="17570"/>
                    <a:pt x="17570" y="0"/>
                    <a:pt x="39244" y="0"/>
                  </a:cubicBezTo>
                  <a:close/>
                </a:path>
              </a:pathLst>
            </a:custGeom>
            <a:solidFill>
              <a:srgbClr val="F7F3F3"/>
            </a:solidFill>
            <a:ln w="28575" cap="rnd">
              <a:solidFill>
                <a:srgbClr val="080504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697424" cy="2466609"/>
            </a:xfrm>
            <a:prstGeom prst="rect">
              <a:avLst/>
            </a:prstGeom>
          </p:spPr>
          <p:txBody>
            <a:bodyPr anchor="ctr" rtlCol="false" tIns="38086" lIns="38086" bIns="38086" rIns="38086"/>
            <a:lstStyle/>
            <a:p>
              <a:pPr algn="ctr">
                <a:lnSpc>
                  <a:spcPts val="3043"/>
                </a:lnSpc>
                <a:spcBef>
                  <a:spcPct val="0"/>
                </a:spcBef>
              </a:pPr>
            </a:p>
          </p:txBody>
        </p:sp>
      </p:grp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781164" y="2752113"/>
          <a:ext cx="6048000" cy="4549593"/>
        </p:xfrm>
        <a:graphic>
          <a:graphicData uri="http://schemas.openxmlformats.org/drawingml/2006/table">
            <a:tbl>
              <a:tblPr/>
              <a:tblGrid>
                <a:gridCol w="864000"/>
                <a:gridCol w="864000"/>
                <a:gridCol w="864000"/>
                <a:gridCol w="864000"/>
                <a:gridCol w="864000"/>
                <a:gridCol w="864000"/>
                <a:gridCol w="864000"/>
              </a:tblGrid>
              <a:tr h="78268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59"/>
                        </a:lnSpc>
                        <a:defRPr/>
                      </a:pPr>
                      <a:r>
                        <a:rPr lang="en-US" b="true" sz="3756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L</a:t>
                      </a:r>
                      <a:endParaRPr lang="en-US" sz="1100"/>
                    </a:p>
                  </a:txBody>
                  <a:tcPr marL="58080" marR="58080" marT="58080" marB="5808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59"/>
                        </a:lnSpc>
                        <a:defRPr/>
                      </a:pPr>
                      <a:r>
                        <a:rPr lang="en-US" b="true" sz="3756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M</a:t>
                      </a:r>
                      <a:endParaRPr lang="en-US" sz="1100"/>
                    </a:p>
                  </a:txBody>
                  <a:tcPr marL="58080" marR="58080" marT="58080" marB="5808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59"/>
                        </a:lnSpc>
                        <a:defRPr/>
                      </a:pPr>
                      <a:r>
                        <a:rPr lang="en-US" b="true" sz="3756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X</a:t>
                      </a:r>
                      <a:endParaRPr lang="en-US" sz="1100"/>
                    </a:p>
                  </a:txBody>
                  <a:tcPr marL="58080" marR="58080" marT="58080" marB="5808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59"/>
                        </a:lnSpc>
                        <a:defRPr/>
                      </a:pPr>
                      <a:r>
                        <a:rPr lang="en-US" b="true" sz="3756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J</a:t>
                      </a:r>
                      <a:endParaRPr lang="en-US" sz="1100"/>
                    </a:p>
                  </a:txBody>
                  <a:tcPr marL="58080" marR="58080" marT="58080" marB="5808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59"/>
                        </a:lnSpc>
                        <a:defRPr/>
                      </a:pPr>
                      <a:r>
                        <a:rPr lang="en-US" b="true" sz="3756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V</a:t>
                      </a:r>
                      <a:endParaRPr lang="en-US" sz="1100"/>
                    </a:p>
                  </a:txBody>
                  <a:tcPr marL="58080" marR="58080" marT="58080" marB="5808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59"/>
                        </a:lnSpc>
                        <a:defRPr/>
                      </a:pPr>
                      <a:r>
                        <a:rPr lang="en-US" b="true" sz="3756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S</a:t>
                      </a:r>
                      <a:endParaRPr lang="en-US" sz="1100"/>
                    </a:p>
                  </a:txBody>
                  <a:tcPr marL="58080" marR="58080" marT="58080" marB="5808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59"/>
                        </a:lnSpc>
                        <a:defRPr/>
                      </a:pPr>
                      <a:r>
                        <a:rPr lang="en-US" b="true" sz="3756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D</a:t>
                      </a:r>
                      <a:endParaRPr lang="en-US" sz="1100"/>
                    </a:p>
                  </a:txBody>
                  <a:tcPr marL="58080" marR="58080" marT="58080" marB="5808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</a:tr>
              <a:tr h="7533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4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5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6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3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7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8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9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10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11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12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13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3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14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15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16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17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18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19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20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3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21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22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23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24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25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26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27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3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28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29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30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6" id="6"/>
          <p:cNvSpPr/>
          <p:nvPr/>
        </p:nvSpPr>
        <p:spPr>
          <a:xfrm flipH="false" flipV="false" rot="0">
            <a:off x="781164" y="7419363"/>
            <a:ext cx="5537200" cy="2357924"/>
          </a:xfrm>
          <a:custGeom>
            <a:avLst/>
            <a:gdLst/>
            <a:ahLst/>
            <a:cxnLst/>
            <a:rect r="r" b="b" t="t" l="l"/>
            <a:pathLst>
              <a:path h="2357924" w="5537200">
                <a:moveTo>
                  <a:pt x="0" y="0"/>
                </a:moveTo>
                <a:lnTo>
                  <a:pt x="5537201" y="0"/>
                </a:lnTo>
                <a:lnTo>
                  <a:pt x="5537201" y="2357925"/>
                </a:lnTo>
                <a:lnTo>
                  <a:pt x="0" y="23579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214532" y="756000"/>
            <a:ext cx="1181264" cy="1182898"/>
          </a:xfrm>
          <a:custGeom>
            <a:avLst/>
            <a:gdLst/>
            <a:ahLst/>
            <a:cxnLst/>
            <a:rect r="r" b="b" t="t" l="l"/>
            <a:pathLst>
              <a:path h="1182898" w="1181264">
                <a:moveTo>
                  <a:pt x="0" y="0"/>
                </a:moveTo>
                <a:lnTo>
                  <a:pt x="1181265" y="0"/>
                </a:lnTo>
                <a:lnTo>
                  <a:pt x="1181265" y="1182898"/>
                </a:lnTo>
                <a:lnTo>
                  <a:pt x="0" y="11828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409473" y="1919848"/>
            <a:ext cx="4741053" cy="7808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08"/>
              </a:lnSpc>
              <a:spcBef>
                <a:spcPct val="0"/>
              </a:spcBef>
            </a:pPr>
            <a:r>
              <a:rPr lang="en-US" sz="4506" strike="noStrike" u="none">
                <a:solidFill>
                  <a:srgbClr val="6857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SEPTIEMBRE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069027" y="1110912"/>
            <a:ext cx="1472276" cy="50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68574A"/>
                </a:solidFill>
                <a:latin typeface="Escolar2"/>
                <a:ea typeface="Escolar2"/>
                <a:cs typeface="Escolar2"/>
                <a:sym typeface="Escolar2"/>
              </a:rPr>
              <a:t>2026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409473" y="7596154"/>
            <a:ext cx="1759465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68574A"/>
                </a:solidFill>
                <a:latin typeface="Escolar2"/>
                <a:ea typeface="Escolar2"/>
                <a:cs typeface="Escolar2"/>
                <a:sym typeface="Escolar2"/>
              </a:rPr>
              <a:t>No olvidar...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36782" y="265603"/>
            <a:ext cx="7101962" cy="10160794"/>
            <a:chOff x="0" y="0"/>
            <a:chExt cx="1697424" cy="242850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97424" cy="2428509"/>
            </a:xfrm>
            <a:custGeom>
              <a:avLst/>
              <a:gdLst/>
              <a:ahLst/>
              <a:cxnLst/>
              <a:rect r="r" b="b" t="t" l="l"/>
              <a:pathLst>
                <a:path h="2428509" w="1697424">
                  <a:moveTo>
                    <a:pt x="39244" y="0"/>
                  </a:moveTo>
                  <a:lnTo>
                    <a:pt x="1658180" y="0"/>
                  </a:lnTo>
                  <a:cubicBezTo>
                    <a:pt x="1668588" y="0"/>
                    <a:pt x="1678570" y="4135"/>
                    <a:pt x="1685930" y="11494"/>
                  </a:cubicBezTo>
                  <a:cubicBezTo>
                    <a:pt x="1693289" y="18854"/>
                    <a:pt x="1697424" y="28836"/>
                    <a:pt x="1697424" y="39244"/>
                  </a:cubicBezTo>
                  <a:lnTo>
                    <a:pt x="1697424" y="2389265"/>
                  </a:lnTo>
                  <a:cubicBezTo>
                    <a:pt x="1697424" y="2410939"/>
                    <a:pt x="1679854" y="2428509"/>
                    <a:pt x="1658180" y="2428509"/>
                  </a:cubicBezTo>
                  <a:lnTo>
                    <a:pt x="39244" y="2428509"/>
                  </a:lnTo>
                  <a:cubicBezTo>
                    <a:pt x="17570" y="2428509"/>
                    <a:pt x="0" y="2410939"/>
                    <a:pt x="0" y="2389265"/>
                  </a:cubicBezTo>
                  <a:lnTo>
                    <a:pt x="0" y="39244"/>
                  </a:lnTo>
                  <a:cubicBezTo>
                    <a:pt x="0" y="17570"/>
                    <a:pt x="17570" y="0"/>
                    <a:pt x="39244" y="0"/>
                  </a:cubicBezTo>
                  <a:close/>
                </a:path>
              </a:pathLst>
            </a:custGeom>
            <a:ln w="28575" cap="rnd">
              <a:solidFill>
                <a:srgbClr val="080504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697424" cy="2466609"/>
            </a:xfrm>
            <a:prstGeom prst="rect">
              <a:avLst/>
            </a:prstGeom>
          </p:spPr>
          <p:txBody>
            <a:bodyPr anchor="ctr" rtlCol="false" tIns="38086" lIns="38086" bIns="38086" rIns="38086"/>
            <a:lstStyle/>
            <a:p>
              <a:pPr algn="ctr">
                <a:lnSpc>
                  <a:spcPts val="3043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81164" y="7419363"/>
            <a:ext cx="6022836" cy="2564724"/>
          </a:xfrm>
          <a:custGeom>
            <a:avLst/>
            <a:gdLst/>
            <a:ahLst/>
            <a:cxnLst/>
            <a:rect r="r" b="b" t="t" l="l"/>
            <a:pathLst>
              <a:path h="2564724" w="6022836">
                <a:moveTo>
                  <a:pt x="0" y="0"/>
                </a:moveTo>
                <a:lnTo>
                  <a:pt x="6022836" y="0"/>
                </a:lnTo>
                <a:lnTo>
                  <a:pt x="6022836" y="2564725"/>
                </a:lnTo>
                <a:lnTo>
                  <a:pt x="0" y="25647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214455" y="756000"/>
            <a:ext cx="1181419" cy="1182898"/>
          </a:xfrm>
          <a:custGeom>
            <a:avLst/>
            <a:gdLst/>
            <a:ahLst/>
            <a:cxnLst/>
            <a:rect r="r" b="b" t="t" l="l"/>
            <a:pathLst>
              <a:path h="1182898" w="1181419">
                <a:moveTo>
                  <a:pt x="0" y="0"/>
                </a:moveTo>
                <a:lnTo>
                  <a:pt x="1181419" y="0"/>
                </a:lnTo>
                <a:lnTo>
                  <a:pt x="1181419" y="1182898"/>
                </a:lnTo>
                <a:lnTo>
                  <a:pt x="0" y="11828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409473" y="1919848"/>
            <a:ext cx="4741053" cy="756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08"/>
              </a:lnSpc>
              <a:spcBef>
                <a:spcPct val="0"/>
              </a:spcBef>
            </a:pPr>
            <a:r>
              <a:rPr lang="en-US" sz="4506">
                <a:solidFill>
                  <a:srgbClr val="6857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JUNIO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473" y="7586629"/>
            <a:ext cx="1759465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68574A"/>
                </a:solidFill>
                <a:latin typeface="Escolar2"/>
                <a:ea typeface="Escolar2"/>
                <a:cs typeface="Escolar2"/>
                <a:sym typeface="Escolar2"/>
              </a:rPr>
              <a:t>No olvidar...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069027" y="1110912"/>
            <a:ext cx="1472276" cy="50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Escolar2"/>
                <a:ea typeface="Escolar2"/>
                <a:cs typeface="Escolar2"/>
                <a:sym typeface="Escolar2"/>
              </a:rPr>
              <a:t>2027</a:t>
            </a:r>
          </a:p>
        </p:txBody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781164" y="2752113"/>
          <a:ext cx="6048000" cy="4549593"/>
        </p:xfrm>
        <a:graphic>
          <a:graphicData uri="http://schemas.openxmlformats.org/drawingml/2006/table">
            <a:tbl>
              <a:tblPr/>
              <a:tblGrid>
                <a:gridCol w="864000"/>
                <a:gridCol w="864000"/>
                <a:gridCol w="864000"/>
                <a:gridCol w="864000"/>
                <a:gridCol w="864000"/>
                <a:gridCol w="864000"/>
                <a:gridCol w="864000"/>
              </a:tblGrid>
              <a:tr h="78268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59"/>
                        </a:lnSpc>
                        <a:defRPr/>
                      </a:pPr>
                      <a:r>
                        <a:rPr lang="en-US" b="true" sz="3756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L</a:t>
                      </a:r>
                      <a:endParaRPr lang="en-US" sz="1100"/>
                    </a:p>
                  </a:txBody>
                  <a:tcPr marL="58080" marR="58080" marT="58080" marB="5808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59"/>
                        </a:lnSpc>
                        <a:defRPr/>
                      </a:pPr>
                      <a:r>
                        <a:rPr lang="en-US" b="true" sz="3756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M</a:t>
                      </a:r>
                      <a:endParaRPr lang="en-US" sz="1100"/>
                    </a:p>
                  </a:txBody>
                  <a:tcPr marL="58080" marR="58080" marT="58080" marB="5808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59"/>
                        </a:lnSpc>
                        <a:defRPr/>
                      </a:pPr>
                      <a:r>
                        <a:rPr lang="en-US" b="true" sz="3756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X</a:t>
                      </a:r>
                      <a:endParaRPr lang="en-US" sz="1100"/>
                    </a:p>
                  </a:txBody>
                  <a:tcPr marL="58080" marR="58080" marT="58080" marB="5808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59"/>
                        </a:lnSpc>
                        <a:defRPr/>
                      </a:pPr>
                      <a:r>
                        <a:rPr lang="en-US" b="true" sz="3756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J</a:t>
                      </a:r>
                      <a:endParaRPr lang="en-US" sz="1100"/>
                    </a:p>
                  </a:txBody>
                  <a:tcPr marL="58080" marR="58080" marT="58080" marB="5808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59"/>
                        </a:lnSpc>
                        <a:defRPr/>
                      </a:pPr>
                      <a:r>
                        <a:rPr lang="en-US" b="true" sz="3756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V</a:t>
                      </a:r>
                      <a:endParaRPr lang="en-US" sz="1100"/>
                    </a:p>
                  </a:txBody>
                  <a:tcPr marL="58080" marR="58080" marT="58080" marB="5808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59"/>
                        </a:lnSpc>
                        <a:defRPr/>
                      </a:pPr>
                      <a:r>
                        <a:rPr lang="en-US" b="true" sz="3756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S</a:t>
                      </a:r>
                      <a:endParaRPr lang="en-US" sz="1100"/>
                    </a:p>
                  </a:txBody>
                  <a:tcPr marL="58080" marR="58080" marT="58080" marB="5808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59"/>
                        </a:lnSpc>
                        <a:defRPr/>
                      </a:pPr>
                      <a:r>
                        <a:rPr lang="en-US" b="true" sz="3756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D</a:t>
                      </a:r>
                      <a:endParaRPr lang="en-US" sz="1100"/>
                    </a:p>
                  </a:txBody>
                  <a:tcPr marL="58080" marR="58080" marT="58080" marB="5808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</a:tr>
              <a:tr h="7533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4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5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6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3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7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8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9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10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11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12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13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3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14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15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16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17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18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19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20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3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21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22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23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24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25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26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27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3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28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29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30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3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36782" y="265603"/>
            <a:ext cx="7101962" cy="10160794"/>
            <a:chOff x="0" y="0"/>
            <a:chExt cx="1697424" cy="242850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97424" cy="2428509"/>
            </a:xfrm>
            <a:custGeom>
              <a:avLst/>
              <a:gdLst/>
              <a:ahLst/>
              <a:cxnLst/>
              <a:rect r="r" b="b" t="t" l="l"/>
              <a:pathLst>
                <a:path h="2428509" w="1697424">
                  <a:moveTo>
                    <a:pt x="39244" y="0"/>
                  </a:moveTo>
                  <a:lnTo>
                    <a:pt x="1658180" y="0"/>
                  </a:lnTo>
                  <a:cubicBezTo>
                    <a:pt x="1668588" y="0"/>
                    <a:pt x="1678570" y="4135"/>
                    <a:pt x="1685930" y="11494"/>
                  </a:cubicBezTo>
                  <a:cubicBezTo>
                    <a:pt x="1693289" y="18854"/>
                    <a:pt x="1697424" y="28836"/>
                    <a:pt x="1697424" y="39244"/>
                  </a:cubicBezTo>
                  <a:lnTo>
                    <a:pt x="1697424" y="2389265"/>
                  </a:lnTo>
                  <a:cubicBezTo>
                    <a:pt x="1697424" y="2410939"/>
                    <a:pt x="1679854" y="2428509"/>
                    <a:pt x="1658180" y="2428509"/>
                  </a:cubicBezTo>
                  <a:lnTo>
                    <a:pt x="39244" y="2428509"/>
                  </a:lnTo>
                  <a:cubicBezTo>
                    <a:pt x="17570" y="2428509"/>
                    <a:pt x="0" y="2410939"/>
                    <a:pt x="0" y="2389265"/>
                  </a:cubicBezTo>
                  <a:lnTo>
                    <a:pt x="0" y="39244"/>
                  </a:lnTo>
                  <a:cubicBezTo>
                    <a:pt x="0" y="17570"/>
                    <a:pt x="17570" y="0"/>
                    <a:pt x="39244" y="0"/>
                  </a:cubicBezTo>
                  <a:close/>
                </a:path>
              </a:pathLst>
            </a:custGeom>
            <a:ln w="28575" cap="rnd">
              <a:solidFill>
                <a:srgbClr val="080504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697424" cy="2466609"/>
            </a:xfrm>
            <a:prstGeom prst="rect">
              <a:avLst/>
            </a:prstGeom>
          </p:spPr>
          <p:txBody>
            <a:bodyPr anchor="ctr" rtlCol="false" tIns="38086" lIns="38086" bIns="38086" rIns="38086"/>
            <a:lstStyle/>
            <a:p>
              <a:pPr algn="ctr">
                <a:lnSpc>
                  <a:spcPts val="3043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81164" y="7419363"/>
            <a:ext cx="6022836" cy="2564724"/>
          </a:xfrm>
          <a:custGeom>
            <a:avLst/>
            <a:gdLst/>
            <a:ahLst/>
            <a:cxnLst/>
            <a:rect r="r" b="b" t="t" l="l"/>
            <a:pathLst>
              <a:path h="2564724" w="6022836">
                <a:moveTo>
                  <a:pt x="0" y="0"/>
                </a:moveTo>
                <a:lnTo>
                  <a:pt x="6022836" y="0"/>
                </a:lnTo>
                <a:lnTo>
                  <a:pt x="6022836" y="2564725"/>
                </a:lnTo>
                <a:lnTo>
                  <a:pt x="0" y="25647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214455" y="756000"/>
            <a:ext cx="1181419" cy="1182898"/>
          </a:xfrm>
          <a:custGeom>
            <a:avLst/>
            <a:gdLst/>
            <a:ahLst/>
            <a:cxnLst/>
            <a:rect r="r" b="b" t="t" l="l"/>
            <a:pathLst>
              <a:path h="1182898" w="1181419">
                <a:moveTo>
                  <a:pt x="0" y="0"/>
                </a:moveTo>
                <a:lnTo>
                  <a:pt x="1181419" y="0"/>
                </a:lnTo>
                <a:lnTo>
                  <a:pt x="1181419" y="1182898"/>
                </a:lnTo>
                <a:lnTo>
                  <a:pt x="0" y="11828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409473" y="1919848"/>
            <a:ext cx="4741053" cy="756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08"/>
              </a:lnSpc>
              <a:spcBef>
                <a:spcPct val="0"/>
              </a:spcBef>
            </a:pPr>
            <a:r>
              <a:rPr lang="en-US" sz="4506">
                <a:solidFill>
                  <a:srgbClr val="6857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JULIO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473" y="7586629"/>
            <a:ext cx="1759465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68574A"/>
                </a:solidFill>
                <a:latin typeface="Escolar2"/>
                <a:ea typeface="Escolar2"/>
                <a:cs typeface="Escolar2"/>
                <a:sym typeface="Escolar2"/>
              </a:rPr>
              <a:t>No olvidar...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069027" y="1110912"/>
            <a:ext cx="1472276" cy="50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Escolar2"/>
                <a:ea typeface="Escolar2"/>
                <a:cs typeface="Escolar2"/>
                <a:sym typeface="Escolar2"/>
              </a:rPr>
              <a:t>2027</a:t>
            </a:r>
          </a:p>
        </p:txBody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781164" y="2752113"/>
          <a:ext cx="6032361" cy="4519613"/>
        </p:xfrm>
        <a:graphic>
          <a:graphicData uri="http://schemas.openxmlformats.org/drawingml/2006/table">
            <a:tbl>
              <a:tblPr/>
              <a:tblGrid>
                <a:gridCol w="861766"/>
                <a:gridCol w="861766"/>
                <a:gridCol w="861766"/>
                <a:gridCol w="861766"/>
                <a:gridCol w="861766"/>
                <a:gridCol w="861766"/>
                <a:gridCol w="861766"/>
              </a:tblGrid>
              <a:tr h="75326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L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M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X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J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V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S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D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3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36782" y="265603"/>
            <a:ext cx="7101962" cy="10160794"/>
            <a:chOff x="0" y="0"/>
            <a:chExt cx="1697424" cy="242850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97424" cy="2428509"/>
            </a:xfrm>
            <a:custGeom>
              <a:avLst/>
              <a:gdLst/>
              <a:ahLst/>
              <a:cxnLst/>
              <a:rect r="r" b="b" t="t" l="l"/>
              <a:pathLst>
                <a:path h="2428509" w="1697424">
                  <a:moveTo>
                    <a:pt x="39244" y="0"/>
                  </a:moveTo>
                  <a:lnTo>
                    <a:pt x="1658180" y="0"/>
                  </a:lnTo>
                  <a:cubicBezTo>
                    <a:pt x="1668588" y="0"/>
                    <a:pt x="1678570" y="4135"/>
                    <a:pt x="1685930" y="11494"/>
                  </a:cubicBezTo>
                  <a:cubicBezTo>
                    <a:pt x="1693289" y="18854"/>
                    <a:pt x="1697424" y="28836"/>
                    <a:pt x="1697424" y="39244"/>
                  </a:cubicBezTo>
                  <a:lnTo>
                    <a:pt x="1697424" y="2389265"/>
                  </a:lnTo>
                  <a:cubicBezTo>
                    <a:pt x="1697424" y="2410939"/>
                    <a:pt x="1679854" y="2428509"/>
                    <a:pt x="1658180" y="2428509"/>
                  </a:cubicBezTo>
                  <a:lnTo>
                    <a:pt x="39244" y="2428509"/>
                  </a:lnTo>
                  <a:cubicBezTo>
                    <a:pt x="17570" y="2428509"/>
                    <a:pt x="0" y="2410939"/>
                    <a:pt x="0" y="2389265"/>
                  </a:cubicBezTo>
                  <a:lnTo>
                    <a:pt x="0" y="39244"/>
                  </a:lnTo>
                  <a:cubicBezTo>
                    <a:pt x="0" y="17570"/>
                    <a:pt x="17570" y="0"/>
                    <a:pt x="39244" y="0"/>
                  </a:cubicBezTo>
                  <a:close/>
                </a:path>
              </a:pathLst>
            </a:custGeom>
            <a:ln w="28575" cap="rnd">
              <a:solidFill>
                <a:srgbClr val="080504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697424" cy="2466609"/>
            </a:xfrm>
            <a:prstGeom prst="rect">
              <a:avLst/>
            </a:prstGeom>
          </p:spPr>
          <p:txBody>
            <a:bodyPr anchor="ctr" rtlCol="false" tIns="38086" lIns="38086" bIns="38086" rIns="38086"/>
            <a:lstStyle/>
            <a:p>
              <a:pPr algn="ctr">
                <a:lnSpc>
                  <a:spcPts val="3043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81164" y="7419363"/>
            <a:ext cx="6022836" cy="2564724"/>
          </a:xfrm>
          <a:custGeom>
            <a:avLst/>
            <a:gdLst/>
            <a:ahLst/>
            <a:cxnLst/>
            <a:rect r="r" b="b" t="t" l="l"/>
            <a:pathLst>
              <a:path h="2564724" w="6022836">
                <a:moveTo>
                  <a:pt x="0" y="0"/>
                </a:moveTo>
                <a:lnTo>
                  <a:pt x="6022836" y="0"/>
                </a:lnTo>
                <a:lnTo>
                  <a:pt x="6022836" y="2564725"/>
                </a:lnTo>
                <a:lnTo>
                  <a:pt x="0" y="25647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6" id="6"/>
          <p:cNvGraphicFramePr>
            <a:graphicFrameLocks noGrp="true"/>
          </p:cNvGraphicFramePr>
          <p:nvPr/>
        </p:nvGraphicFramePr>
        <p:xfrm>
          <a:off x="756000" y="2752113"/>
          <a:ext cx="6057525" cy="4607689"/>
        </p:xfrm>
        <a:graphic>
          <a:graphicData uri="http://schemas.openxmlformats.org/drawingml/2006/table">
            <a:tbl>
              <a:tblPr/>
              <a:tblGrid>
                <a:gridCol w="865361"/>
                <a:gridCol w="865361"/>
                <a:gridCol w="865361"/>
                <a:gridCol w="865361"/>
                <a:gridCol w="865361"/>
                <a:gridCol w="865361"/>
                <a:gridCol w="865361"/>
              </a:tblGrid>
              <a:tr h="69604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L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M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X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J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V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S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D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</a:tr>
              <a:tr h="65194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65194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65194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65194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65194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65194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7" id="7"/>
          <p:cNvSpPr/>
          <p:nvPr/>
        </p:nvSpPr>
        <p:spPr>
          <a:xfrm flipH="false" flipV="false" rot="0">
            <a:off x="3189368" y="756000"/>
            <a:ext cx="1181264" cy="1182898"/>
          </a:xfrm>
          <a:custGeom>
            <a:avLst/>
            <a:gdLst/>
            <a:ahLst/>
            <a:cxnLst/>
            <a:rect r="r" b="b" t="t" l="l"/>
            <a:pathLst>
              <a:path h="1182898" w="1181264">
                <a:moveTo>
                  <a:pt x="0" y="0"/>
                </a:moveTo>
                <a:lnTo>
                  <a:pt x="1181264" y="0"/>
                </a:lnTo>
                <a:lnTo>
                  <a:pt x="1181264" y="1182898"/>
                </a:lnTo>
                <a:lnTo>
                  <a:pt x="0" y="11828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3000"/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409473" y="1919848"/>
            <a:ext cx="4741053" cy="756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08"/>
              </a:lnSpc>
              <a:spcBef>
                <a:spcPct val="0"/>
              </a:spcBef>
            </a:pPr>
            <a:r>
              <a:rPr lang="en-US" sz="4506">
                <a:solidFill>
                  <a:srgbClr val="6857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AGOSTO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09473" y="7586629"/>
            <a:ext cx="1759465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68574A"/>
                </a:solidFill>
                <a:latin typeface="Escolar2"/>
                <a:ea typeface="Escolar2"/>
                <a:cs typeface="Escolar2"/>
                <a:sym typeface="Escolar2"/>
              </a:rPr>
              <a:t>No olvidar...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069027" y="1110912"/>
            <a:ext cx="1472276" cy="50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68574A"/>
                </a:solidFill>
                <a:latin typeface="Escolar2"/>
                <a:ea typeface="Escolar2"/>
                <a:cs typeface="Escolar2"/>
                <a:sym typeface="Escolar2"/>
              </a:rPr>
              <a:t>2026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3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36782" y="265603"/>
            <a:ext cx="7101962" cy="10160794"/>
            <a:chOff x="0" y="0"/>
            <a:chExt cx="1697424" cy="242850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97424" cy="2428509"/>
            </a:xfrm>
            <a:custGeom>
              <a:avLst/>
              <a:gdLst/>
              <a:ahLst/>
              <a:cxnLst/>
              <a:rect r="r" b="b" t="t" l="l"/>
              <a:pathLst>
                <a:path h="2428509" w="1697424">
                  <a:moveTo>
                    <a:pt x="39244" y="0"/>
                  </a:moveTo>
                  <a:lnTo>
                    <a:pt x="1658180" y="0"/>
                  </a:lnTo>
                  <a:cubicBezTo>
                    <a:pt x="1668588" y="0"/>
                    <a:pt x="1678570" y="4135"/>
                    <a:pt x="1685930" y="11494"/>
                  </a:cubicBezTo>
                  <a:cubicBezTo>
                    <a:pt x="1693289" y="18854"/>
                    <a:pt x="1697424" y="28836"/>
                    <a:pt x="1697424" y="39244"/>
                  </a:cubicBezTo>
                  <a:lnTo>
                    <a:pt x="1697424" y="2389265"/>
                  </a:lnTo>
                  <a:cubicBezTo>
                    <a:pt x="1697424" y="2410939"/>
                    <a:pt x="1679854" y="2428509"/>
                    <a:pt x="1658180" y="2428509"/>
                  </a:cubicBezTo>
                  <a:lnTo>
                    <a:pt x="39244" y="2428509"/>
                  </a:lnTo>
                  <a:cubicBezTo>
                    <a:pt x="17570" y="2428509"/>
                    <a:pt x="0" y="2410939"/>
                    <a:pt x="0" y="2389265"/>
                  </a:cubicBezTo>
                  <a:lnTo>
                    <a:pt x="0" y="39244"/>
                  </a:lnTo>
                  <a:cubicBezTo>
                    <a:pt x="0" y="17570"/>
                    <a:pt x="17570" y="0"/>
                    <a:pt x="39244" y="0"/>
                  </a:cubicBezTo>
                  <a:close/>
                </a:path>
              </a:pathLst>
            </a:custGeom>
            <a:solidFill>
              <a:srgbClr val="F7F3F3"/>
            </a:solidFill>
            <a:ln w="28575" cap="rnd">
              <a:solidFill>
                <a:srgbClr val="080504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697424" cy="2466609"/>
            </a:xfrm>
            <a:prstGeom prst="rect">
              <a:avLst/>
            </a:prstGeom>
          </p:spPr>
          <p:txBody>
            <a:bodyPr anchor="ctr" rtlCol="false" tIns="38086" lIns="38086" bIns="38086" rIns="38086"/>
            <a:lstStyle/>
            <a:p>
              <a:pPr algn="ctr">
                <a:lnSpc>
                  <a:spcPts val="3043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81164" y="7419363"/>
            <a:ext cx="6022836" cy="2564724"/>
          </a:xfrm>
          <a:custGeom>
            <a:avLst/>
            <a:gdLst/>
            <a:ahLst/>
            <a:cxnLst/>
            <a:rect r="r" b="b" t="t" l="l"/>
            <a:pathLst>
              <a:path h="2564724" w="6022836">
                <a:moveTo>
                  <a:pt x="0" y="0"/>
                </a:moveTo>
                <a:lnTo>
                  <a:pt x="6022836" y="0"/>
                </a:lnTo>
                <a:lnTo>
                  <a:pt x="6022836" y="2564725"/>
                </a:lnTo>
                <a:lnTo>
                  <a:pt x="0" y="25647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214532" y="756000"/>
            <a:ext cx="1181264" cy="1182898"/>
          </a:xfrm>
          <a:custGeom>
            <a:avLst/>
            <a:gdLst/>
            <a:ahLst/>
            <a:cxnLst/>
            <a:rect r="r" b="b" t="t" l="l"/>
            <a:pathLst>
              <a:path h="1182898" w="1181264">
                <a:moveTo>
                  <a:pt x="0" y="0"/>
                </a:moveTo>
                <a:lnTo>
                  <a:pt x="1181265" y="0"/>
                </a:lnTo>
                <a:lnTo>
                  <a:pt x="1181265" y="1182898"/>
                </a:lnTo>
                <a:lnTo>
                  <a:pt x="0" y="11828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0000"/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409473" y="1919848"/>
            <a:ext cx="4741053" cy="756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08"/>
              </a:lnSpc>
              <a:spcBef>
                <a:spcPct val="0"/>
              </a:spcBef>
            </a:pPr>
            <a:r>
              <a:rPr lang="en-US" sz="4506">
                <a:solidFill>
                  <a:srgbClr val="6857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OCTUBRE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473" y="7586629"/>
            <a:ext cx="1759465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68574A"/>
                </a:solidFill>
                <a:latin typeface="Escolar2"/>
                <a:ea typeface="Escolar2"/>
                <a:cs typeface="Escolar2"/>
                <a:sym typeface="Escolar2"/>
              </a:rPr>
              <a:t>No olvidar...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069027" y="1110912"/>
            <a:ext cx="1472276" cy="50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68574A"/>
                </a:solidFill>
                <a:latin typeface="Escolar2"/>
                <a:ea typeface="Escolar2"/>
                <a:cs typeface="Escolar2"/>
                <a:sym typeface="Escolar2"/>
              </a:rPr>
              <a:t>2026</a:t>
            </a:r>
          </a:p>
        </p:txBody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781164" y="2752113"/>
          <a:ext cx="6032361" cy="4519613"/>
        </p:xfrm>
        <a:graphic>
          <a:graphicData uri="http://schemas.openxmlformats.org/drawingml/2006/table">
            <a:tbl>
              <a:tblPr/>
              <a:tblGrid>
                <a:gridCol w="861766"/>
                <a:gridCol w="861766"/>
                <a:gridCol w="861766"/>
                <a:gridCol w="861766"/>
                <a:gridCol w="861766"/>
                <a:gridCol w="861766"/>
                <a:gridCol w="861766"/>
              </a:tblGrid>
              <a:tr h="75326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L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M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X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J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V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S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D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3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36782" y="265603"/>
            <a:ext cx="7101962" cy="10160794"/>
            <a:chOff x="0" y="0"/>
            <a:chExt cx="1697424" cy="242850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97424" cy="2428509"/>
            </a:xfrm>
            <a:custGeom>
              <a:avLst/>
              <a:gdLst/>
              <a:ahLst/>
              <a:cxnLst/>
              <a:rect r="r" b="b" t="t" l="l"/>
              <a:pathLst>
                <a:path h="2428509" w="1697424">
                  <a:moveTo>
                    <a:pt x="39244" y="0"/>
                  </a:moveTo>
                  <a:lnTo>
                    <a:pt x="1658180" y="0"/>
                  </a:lnTo>
                  <a:cubicBezTo>
                    <a:pt x="1668588" y="0"/>
                    <a:pt x="1678570" y="4135"/>
                    <a:pt x="1685930" y="11494"/>
                  </a:cubicBezTo>
                  <a:cubicBezTo>
                    <a:pt x="1693289" y="18854"/>
                    <a:pt x="1697424" y="28836"/>
                    <a:pt x="1697424" y="39244"/>
                  </a:cubicBezTo>
                  <a:lnTo>
                    <a:pt x="1697424" y="2389265"/>
                  </a:lnTo>
                  <a:cubicBezTo>
                    <a:pt x="1697424" y="2410939"/>
                    <a:pt x="1679854" y="2428509"/>
                    <a:pt x="1658180" y="2428509"/>
                  </a:cubicBezTo>
                  <a:lnTo>
                    <a:pt x="39244" y="2428509"/>
                  </a:lnTo>
                  <a:cubicBezTo>
                    <a:pt x="17570" y="2428509"/>
                    <a:pt x="0" y="2410939"/>
                    <a:pt x="0" y="2389265"/>
                  </a:cubicBezTo>
                  <a:lnTo>
                    <a:pt x="0" y="39244"/>
                  </a:lnTo>
                  <a:cubicBezTo>
                    <a:pt x="0" y="17570"/>
                    <a:pt x="17570" y="0"/>
                    <a:pt x="39244" y="0"/>
                  </a:cubicBezTo>
                  <a:close/>
                </a:path>
              </a:pathLst>
            </a:custGeom>
            <a:ln w="28575" cap="rnd">
              <a:solidFill>
                <a:srgbClr val="080504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697424" cy="2466609"/>
            </a:xfrm>
            <a:prstGeom prst="rect">
              <a:avLst/>
            </a:prstGeom>
          </p:spPr>
          <p:txBody>
            <a:bodyPr anchor="ctr" rtlCol="false" tIns="38086" lIns="38086" bIns="38086" rIns="38086"/>
            <a:lstStyle/>
            <a:p>
              <a:pPr algn="ctr">
                <a:lnSpc>
                  <a:spcPts val="3043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81164" y="7419363"/>
            <a:ext cx="6022836" cy="2564724"/>
          </a:xfrm>
          <a:custGeom>
            <a:avLst/>
            <a:gdLst/>
            <a:ahLst/>
            <a:cxnLst/>
            <a:rect r="r" b="b" t="t" l="l"/>
            <a:pathLst>
              <a:path h="2564724" w="6022836">
                <a:moveTo>
                  <a:pt x="0" y="0"/>
                </a:moveTo>
                <a:lnTo>
                  <a:pt x="6022836" y="0"/>
                </a:lnTo>
                <a:lnTo>
                  <a:pt x="6022836" y="2564725"/>
                </a:lnTo>
                <a:lnTo>
                  <a:pt x="0" y="25647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189368" y="756000"/>
            <a:ext cx="1181264" cy="1182898"/>
          </a:xfrm>
          <a:custGeom>
            <a:avLst/>
            <a:gdLst/>
            <a:ahLst/>
            <a:cxnLst/>
            <a:rect r="r" b="b" t="t" l="l"/>
            <a:pathLst>
              <a:path h="1182898" w="1181264">
                <a:moveTo>
                  <a:pt x="0" y="0"/>
                </a:moveTo>
                <a:lnTo>
                  <a:pt x="1181264" y="0"/>
                </a:lnTo>
                <a:lnTo>
                  <a:pt x="1181264" y="1182898"/>
                </a:lnTo>
                <a:lnTo>
                  <a:pt x="0" y="11828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3000"/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409473" y="1919848"/>
            <a:ext cx="4741053" cy="756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08"/>
              </a:lnSpc>
              <a:spcBef>
                <a:spcPct val="0"/>
              </a:spcBef>
            </a:pPr>
            <a:r>
              <a:rPr lang="en-US" sz="4506">
                <a:solidFill>
                  <a:srgbClr val="6857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NOVIEMBRE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473" y="7586629"/>
            <a:ext cx="1759465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68574A"/>
                </a:solidFill>
                <a:latin typeface="Escolar2"/>
                <a:ea typeface="Escolar2"/>
                <a:cs typeface="Escolar2"/>
                <a:sym typeface="Escolar2"/>
              </a:rPr>
              <a:t>No olvidar...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069027" y="1110912"/>
            <a:ext cx="1472276" cy="50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68574A"/>
                </a:solidFill>
                <a:latin typeface="Escolar2"/>
                <a:ea typeface="Escolar2"/>
                <a:cs typeface="Escolar2"/>
                <a:sym typeface="Escolar2"/>
              </a:rPr>
              <a:t>2026</a:t>
            </a:r>
          </a:p>
        </p:txBody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781164" y="2752113"/>
          <a:ext cx="6032361" cy="4673078"/>
        </p:xfrm>
        <a:graphic>
          <a:graphicData uri="http://schemas.openxmlformats.org/drawingml/2006/table">
            <a:tbl>
              <a:tblPr/>
              <a:tblGrid>
                <a:gridCol w="861766"/>
                <a:gridCol w="861766"/>
                <a:gridCol w="861766"/>
                <a:gridCol w="861766"/>
                <a:gridCol w="861766"/>
                <a:gridCol w="861766"/>
                <a:gridCol w="861766"/>
              </a:tblGrid>
              <a:tr h="6960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L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M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X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J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V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S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D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</a:tr>
              <a:tr h="66284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66284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66284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66284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66284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66284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3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36782" y="265603"/>
            <a:ext cx="7101962" cy="10160794"/>
            <a:chOff x="0" y="0"/>
            <a:chExt cx="1697424" cy="242850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97424" cy="2428509"/>
            </a:xfrm>
            <a:custGeom>
              <a:avLst/>
              <a:gdLst/>
              <a:ahLst/>
              <a:cxnLst/>
              <a:rect r="r" b="b" t="t" l="l"/>
              <a:pathLst>
                <a:path h="2428509" w="1697424">
                  <a:moveTo>
                    <a:pt x="39244" y="0"/>
                  </a:moveTo>
                  <a:lnTo>
                    <a:pt x="1658180" y="0"/>
                  </a:lnTo>
                  <a:cubicBezTo>
                    <a:pt x="1668588" y="0"/>
                    <a:pt x="1678570" y="4135"/>
                    <a:pt x="1685930" y="11494"/>
                  </a:cubicBezTo>
                  <a:cubicBezTo>
                    <a:pt x="1693289" y="18854"/>
                    <a:pt x="1697424" y="28836"/>
                    <a:pt x="1697424" y="39244"/>
                  </a:cubicBezTo>
                  <a:lnTo>
                    <a:pt x="1697424" y="2389265"/>
                  </a:lnTo>
                  <a:cubicBezTo>
                    <a:pt x="1697424" y="2410939"/>
                    <a:pt x="1679854" y="2428509"/>
                    <a:pt x="1658180" y="2428509"/>
                  </a:cubicBezTo>
                  <a:lnTo>
                    <a:pt x="39244" y="2428509"/>
                  </a:lnTo>
                  <a:cubicBezTo>
                    <a:pt x="17570" y="2428509"/>
                    <a:pt x="0" y="2410939"/>
                    <a:pt x="0" y="2389265"/>
                  </a:cubicBezTo>
                  <a:lnTo>
                    <a:pt x="0" y="39244"/>
                  </a:lnTo>
                  <a:cubicBezTo>
                    <a:pt x="0" y="17570"/>
                    <a:pt x="17570" y="0"/>
                    <a:pt x="39244" y="0"/>
                  </a:cubicBezTo>
                  <a:close/>
                </a:path>
              </a:pathLst>
            </a:custGeom>
            <a:ln w="28575" cap="rnd">
              <a:solidFill>
                <a:srgbClr val="080504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697424" cy="2466609"/>
            </a:xfrm>
            <a:prstGeom prst="rect">
              <a:avLst/>
            </a:prstGeom>
          </p:spPr>
          <p:txBody>
            <a:bodyPr anchor="ctr" rtlCol="false" tIns="38086" lIns="38086" bIns="38086" rIns="38086"/>
            <a:lstStyle/>
            <a:p>
              <a:pPr algn="ctr">
                <a:lnSpc>
                  <a:spcPts val="3043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81164" y="7419363"/>
            <a:ext cx="6022836" cy="2564724"/>
          </a:xfrm>
          <a:custGeom>
            <a:avLst/>
            <a:gdLst/>
            <a:ahLst/>
            <a:cxnLst/>
            <a:rect r="r" b="b" t="t" l="l"/>
            <a:pathLst>
              <a:path h="2564724" w="6022836">
                <a:moveTo>
                  <a:pt x="0" y="0"/>
                </a:moveTo>
                <a:lnTo>
                  <a:pt x="6022836" y="0"/>
                </a:lnTo>
                <a:lnTo>
                  <a:pt x="6022836" y="2564725"/>
                </a:lnTo>
                <a:lnTo>
                  <a:pt x="0" y="25647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214532" y="756000"/>
            <a:ext cx="1181264" cy="1182898"/>
          </a:xfrm>
          <a:custGeom>
            <a:avLst/>
            <a:gdLst/>
            <a:ahLst/>
            <a:cxnLst/>
            <a:rect r="r" b="b" t="t" l="l"/>
            <a:pathLst>
              <a:path h="1182898" w="1181264">
                <a:moveTo>
                  <a:pt x="0" y="0"/>
                </a:moveTo>
                <a:lnTo>
                  <a:pt x="1181265" y="0"/>
                </a:lnTo>
                <a:lnTo>
                  <a:pt x="1181265" y="1182898"/>
                </a:lnTo>
                <a:lnTo>
                  <a:pt x="0" y="11828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0000"/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7" id="7"/>
          <p:cNvSpPr txBox="true"/>
          <p:nvPr/>
        </p:nvSpPr>
        <p:spPr>
          <a:xfrm rot="0">
            <a:off x="1409473" y="1919848"/>
            <a:ext cx="4741053" cy="756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08"/>
              </a:lnSpc>
              <a:spcBef>
                <a:spcPct val="0"/>
              </a:spcBef>
            </a:pPr>
            <a:r>
              <a:rPr lang="en-US" sz="4506">
                <a:solidFill>
                  <a:srgbClr val="6857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DICIEMBRE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473" y="7586629"/>
            <a:ext cx="1759465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68574A"/>
                </a:solidFill>
                <a:latin typeface="Escolar2"/>
                <a:ea typeface="Escolar2"/>
                <a:cs typeface="Escolar2"/>
                <a:sym typeface="Escolar2"/>
              </a:rPr>
              <a:t>No olvidar...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069027" y="1110912"/>
            <a:ext cx="1472276" cy="50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68574A"/>
                </a:solidFill>
                <a:latin typeface="Escolar2"/>
                <a:ea typeface="Escolar2"/>
                <a:cs typeface="Escolar2"/>
                <a:sym typeface="Escolar2"/>
              </a:rPr>
              <a:t>2026</a:t>
            </a:r>
          </a:p>
        </p:txBody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781164" y="2752113"/>
          <a:ext cx="6048000" cy="4549593"/>
        </p:xfrm>
        <a:graphic>
          <a:graphicData uri="http://schemas.openxmlformats.org/drawingml/2006/table">
            <a:tbl>
              <a:tblPr/>
              <a:tblGrid>
                <a:gridCol w="864000"/>
                <a:gridCol w="864000"/>
                <a:gridCol w="864000"/>
                <a:gridCol w="864000"/>
                <a:gridCol w="864000"/>
                <a:gridCol w="864000"/>
                <a:gridCol w="864000"/>
              </a:tblGrid>
              <a:tr h="78268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59"/>
                        </a:lnSpc>
                        <a:defRPr/>
                      </a:pPr>
                      <a:r>
                        <a:rPr lang="en-US" b="true" sz="3756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L</a:t>
                      </a:r>
                      <a:endParaRPr lang="en-US" sz="1100"/>
                    </a:p>
                  </a:txBody>
                  <a:tcPr marL="58080" marR="58080" marT="58080" marB="5808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59"/>
                        </a:lnSpc>
                        <a:defRPr/>
                      </a:pPr>
                      <a:r>
                        <a:rPr lang="en-US" b="true" sz="3756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M</a:t>
                      </a:r>
                      <a:endParaRPr lang="en-US" sz="1100"/>
                    </a:p>
                  </a:txBody>
                  <a:tcPr marL="58080" marR="58080" marT="58080" marB="5808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59"/>
                        </a:lnSpc>
                        <a:defRPr/>
                      </a:pPr>
                      <a:r>
                        <a:rPr lang="en-US" b="true" sz="3756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X</a:t>
                      </a:r>
                      <a:endParaRPr lang="en-US" sz="1100"/>
                    </a:p>
                  </a:txBody>
                  <a:tcPr marL="58080" marR="58080" marT="58080" marB="5808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59"/>
                        </a:lnSpc>
                        <a:defRPr/>
                      </a:pPr>
                      <a:r>
                        <a:rPr lang="en-US" b="true" sz="3756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J</a:t>
                      </a:r>
                      <a:endParaRPr lang="en-US" sz="1100"/>
                    </a:p>
                  </a:txBody>
                  <a:tcPr marL="58080" marR="58080" marT="58080" marB="5808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59"/>
                        </a:lnSpc>
                        <a:defRPr/>
                      </a:pPr>
                      <a:r>
                        <a:rPr lang="en-US" b="true" sz="3756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V</a:t>
                      </a:r>
                      <a:endParaRPr lang="en-US" sz="1100"/>
                    </a:p>
                  </a:txBody>
                  <a:tcPr marL="58080" marR="58080" marT="58080" marB="5808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59"/>
                        </a:lnSpc>
                        <a:defRPr/>
                      </a:pPr>
                      <a:r>
                        <a:rPr lang="en-US" b="true" sz="3756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S</a:t>
                      </a:r>
                      <a:endParaRPr lang="en-US" sz="1100"/>
                    </a:p>
                  </a:txBody>
                  <a:tcPr marL="58080" marR="58080" marT="58080" marB="5808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59"/>
                        </a:lnSpc>
                        <a:defRPr/>
                      </a:pPr>
                      <a:r>
                        <a:rPr lang="en-US" b="true" sz="3756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D</a:t>
                      </a:r>
                      <a:endParaRPr lang="en-US" sz="1100"/>
                    </a:p>
                  </a:txBody>
                  <a:tcPr marL="58080" marR="58080" marT="58080" marB="58080" anchor="ctr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</a:tr>
              <a:tr h="7533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4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5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6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3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7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8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9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10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11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12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13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3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14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15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16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17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18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19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20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3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21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22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23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24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25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26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27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3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28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29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30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31</a:t>
                      </a: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58080" marR="58080" marT="58080" marB="58080" anchor="t"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3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36782" y="265603"/>
            <a:ext cx="7101962" cy="10160794"/>
            <a:chOff x="0" y="0"/>
            <a:chExt cx="1697424" cy="242850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97424" cy="2428509"/>
            </a:xfrm>
            <a:custGeom>
              <a:avLst/>
              <a:gdLst/>
              <a:ahLst/>
              <a:cxnLst/>
              <a:rect r="r" b="b" t="t" l="l"/>
              <a:pathLst>
                <a:path h="2428509" w="1697424">
                  <a:moveTo>
                    <a:pt x="39244" y="0"/>
                  </a:moveTo>
                  <a:lnTo>
                    <a:pt x="1658180" y="0"/>
                  </a:lnTo>
                  <a:cubicBezTo>
                    <a:pt x="1668588" y="0"/>
                    <a:pt x="1678570" y="4135"/>
                    <a:pt x="1685930" y="11494"/>
                  </a:cubicBezTo>
                  <a:cubicBezTo>
                    <a:pt x="1693289" y="18854"/>
                    <a:pt x="1697424" y="28836"/>
                    <a:pt x="1697424" y="39244"/>
                  </a:cubicBezTo>
                  <a:lnTo>
                    <a:pt x="1697424" y="2389265"/>
                  </a:lnTo>
                  <a:cubicBezTo>
                    <a:pt x="1697424" y="2410939"/>
                    <a:pt x="1679854" y="2428509"/>
                    <a:pt x="1658180" y="2428509"/>
                  </a:cubicBezTo>
                  <a:lnTo>
                    <a:pt x="39244" y="2428509"/>
                  </a:lnTo>
                  <a:cubicBezTo>
                    <a:pt x="17570" y="2428509"/>
                    <a:pt x="0" y="2410939"/>
                    <a:pt x="0" y="2389265"/>
                  </a:cubicBezTo>
                  <a:lnTo>
                    <a:pt x="0" y="39244"/>
                  </a:lnTo>
                  <a:cubicBezTo>
                    <a:pt x="0" y="17570"/>
                    <a:pt x="17570" y="0"/>
                    <a:pt x="39244" y="0"/>
                  </a:cubicBezTo>
                  <a:close/>
                </a:path>
              </a:pathLst>
            </a:custGeom>
            <a:ln w="28575" cap="rnd">
              <a:solidFill>
                <a:srgbClr val="080504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697424" cy="2466609"/>
            </a:xfrm>
            <a:prstGeom prst="rect">
              <a:avLst/>
            </a:prstGeom>
          </p:spPr>
          <p:txBody>
            <a:bodyPr anchor="ctr" rtlCol="false" tIns="38086" lIns="38086" bIns="38086" rIns="38086"/>
            <a:lstStyle/>
            <a:p>
              <a:pPr algn="ctr">
                <a:lnSpc>
                  <a:spcPts val="3043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81164" y="7419363"/>
            <a:ext cx="6022836" cy="2564724"/>
          </a:xfrm>
          <a:custGeom>
            <a:avLst/>
            <a:gdLst/>
            <a:ahLst/>
            <a:cxnLst/>
            <a:rect r="r" b="b" t="t" l="l"/>
            <a:pathLst>
              <a:path h="2564724" w="6022836">
                <a:moveTo>
                  <a:pt x="0" y="0"/>
                </a:moveTo>
                <a:lnTo>
                  <a:pt x="6022836" y="0"/>
                </a:lnTo>
                <a:lnTo>
                  <a:pt x="6022836" y="2564725"/>
                </a:lnTo>
                <a:lnTo>
                  <a:pt x="0" y="25647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214455" y="756000"/>
            <a:ext cx="1181419" cy="1182898"/>
          </a:xfrm>
          <a:custGeom>
            <a:avLst/>
            <a:gdLst/>
            <a:ahLst/>
            <a:cxnLst/>
            <a:rect r="r" b="b" t="t" l="l"/>
            <a:pathLst>
              <a:path h="1182898" w="1181419">
                <a:moveTo>
                  <a:pt x="0" y="0"/>
                </a:moveTo>
                <a:lnTo>
                  <a:pt x="1181419" y="0"/>
                </a:lnTo>
                <a:lnTo>
                  <a:pt x="1181419" y="1182898"/>
                </a:lnTo>
                <a:lnTo>
                  <a:pt x="0" y="11828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409473" y="1919848"/>
            <a:ext cx="4741053" cy="756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08"/>
              </a:lnSpc>
              <a:spcBef>
                <a:spcPct val="0"/>
              </a:spcBef>
            </a:pPr>
            <a:r>
              <a:rPr lang="en-US" sz="4506">
                <a:solidFill>
                  <a:srgbClr val="6857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ENERO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069027" y="1110912"/>
            <a:ext cx="1472276" cy="50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Escolar2"/>
                <a:ea typeface="Escolar2"/>
                <a:cs typeface="Escolar2"/>
                <a:sym typeface="Escolar2"/>
              </a:rPr>
              <a:t>2027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09473" y="7586629"/>
            <a:ext cx="1759465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68574A"/>
                </a:solidFill>
                <a:latin typeface="Escolar2"/>
                <a:ea typeface="Escolar2"/>
                <a:cs typeface="Escolar2"/>
                <a:sym typeface="Escolar2"/>
              </a:rPr>
              <a:t>No olvidar...</a:t>
            </a:r>
          </a:p>
        </p:txBody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781164" y="2752113"/>
          <a:ext cx="6032361" cy="4519612"/>
        </p:xfrm>
        <a:graphic>
          <a:graphicData uri="http://schemas.openxmlformats.org/drawingml/2006/table">
            <a:tbl>
              <a:tblPr/>
              <a:tblGrid>
                <a:gridCol w="861766"/>
                <a:gridCol w="861766"/>
                <a:gridCol w="861766"/>
                <a:gridCol w="861766"/>
                <a:gridCol w="861766"/>
                <a:gridCol w="861766"/>
                <a:gridCol w="861766"/>
              </a:tblGrid>
              <a:tr h="75326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L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M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X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J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V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S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D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3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36782" y="265603"/>
            <a:ext cx="7101962" cy="10160794"/>
            <a:chOff x="0" y="0"/>
            <a:chExt cx="1697424" cy="242850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97424" cy="2428509"/>
            </a:xfrm>
            <a:custGeom>
              <a:avLst/>
              <a:gdLst/>
              <a:ahLst/>
              <a:cxnLst/>
              <a:rect r="r" b="b" t="t" l="l"/>
              <a:pathLst>
                <a:path h="2428509" w="1697424">
                  <a:moveTo>
                    <a:pt x="39244" y="0"/>
                  </a:moveTo>
                  <a:lnTo>
                    <a:pt x="1658180" y="0"/>
                  </a:lnTo>
                  <a:cubicBezTo>
                    <a:pt x="1668588" y="0"/>
                    <a:pt x="1678570" y="4135"/>
                    <a:pt x="1685930" y="11494"/>
                  </a:cubicBezTo>
                  <a:cubicBezTo>
                    <a:pt x="1693289" y="18854"/>
                    <a:pt x="1697424" y="28836"/>
                    <a:pt x="1697424" y="39244"/>
                  </a:cubicBezTo>
                  <a:lnTo>
                    <a:pt x="1697424" y="2389265"/>
                  </a:lnTo>
                  <a:cubicBezTo>
                    <a:pt x="1697424" y="2410939"/>
                    <a:pt x="1679854" y="2428509"/>
                    <a:pt x="1658180" y="2428509"/>
                  </a:cubicBezTo>
                  <a:lnTo>
                    <a:pt x="39244" y="2428509"/>
                  </a:lnTo>
                  <a:cubicBezTo>
                    <a:pt x="17570" y="2428509"/>
                    <a:pt x="0" y="2410939"/>
                    <a:pt x="0" y="2389265"/>
                  </a:cubicBezTo>
                  <a:lnTo>
                    <a:pt x="0" y="39244"/>
                  </a:lnTo>
                  <a:cubicBezTo>
                    <a:pt x="0" y="17570"/>
                    <a:pt x="17570" y="0"/>
                    <a:pt x="39244" y="0"/>
                  </a:cubicBezTo>
                  <a:close/>
                </a:path>
              </a:pathLst>
            </a:custGeom>
            <a:ln w="28575" cap="rnd">
              <a:solidFill>
                <a:srgbClr val="080504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697424" cy="2466609"/>
            </a:xfrm>
            <a:prstGeom prst="rect">
              <a:avLst/>
            </a:prstGeom>
          </p:spPr>
          <p:txBody>
            <a:bodyPr anchor="ctr" rtlCol="false" tIns="38086" lIns="38086" bIns="38086" rIns="38086"/>
            <a:lstStyle/>
            <a:p>
              <a:pPr algn="ctr">
                <a:lnSpc>
                  <a:spcPts val="3043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81164" y="7419363"/>
            <a:ext cx="6022836" cy="2564724"/>
          </a:xfrm>
          <a:custGeom>
            <a:avLst/>
            <a:gdLst/>
            <a:ahLst/>
            <a:cxnLst/>
            <a:rect r="r" b="b" t="t" l="l"/>
            <a:pathLst>
              <a:path h="2564724" w="6022836">
                <a:moveTo>
                  <a:pt x="0" y="0"/>
                </a:moveTo>
                <a:lnTo>
                  <a:pt x="6022836" y="0"/>
                </a:lnTo>
                <a:lnTo>
                  <a:pt x="6022836" y="2564725"/>
                </a:lnTo>
                <a:lnTo>
                  <a:pt x="0" y="25647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201872" y="756000"/>
            <a:ext cx="1181419" cy="1182898"/>
          </a:xfrm>
          <a:custGeom>
            <a:avLst/>
            <a:gdLst/>
            <a:ahLst/>
            <a:cxnLst/>
            <a:rect r="r" b="b" t="t" l="l"/>
            <a:pathLst>
              <a:path h="1182898" w="1181419">
                <a:moveTo>
                  <a:pt x="0" y="0"/>
                </a:moveTo>
                <a:lnTo>
                  <a:pt x="1181420" y="0"/>
                </a:lnTo>
                <a:lnTo>
                  <a:pt x="1181420" y="1182898"/>
                </a:lnTo>
                <a:lnTo>
                  <a:pt x="0" y="11828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81164" y="1731950"/>
            <a:ext cx="1911313" cy="1020163"/>
          </a:xfrm>
          <a:custGeom>
            <a:avLst/>
            <a:gdLst/>
            <a:ahLst/>
            <a:cxnLst/>
            <a:rect r="r" b="b" t="t" l="l"/>
            <a:pathLst>
              <a:path h="1020163" w="1911313">
                <a:moveTo>
                  <a:pt x="0" y="0"/>
                </a:moveTo>
                <a:lnTo>
                  <a:pt x="1911313" y="0"/>
                </a:lnTo>
                <a:lnTo>
                  <a:pt x="1911313" y="1020163"/>
                </a:lnTo>
                <a:lnTo>
                  <a:pt x="0" y="10201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409473" y="1919848"/>
            <a:ext cx="4741053" cy="756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08"/>
              </a:lnSpc>
              <a:spcBef>
                <a:spcPct val="0"/>
              </a:spcBef>
            </a:pPr>
            <a:r>
              <a:rPr lang="en-US" sz="4506">
                <a:solidFill>
                  <a:srgbClr val="6857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FEBRERO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09473" y="7586629"/>
            <a:ext cx="1759465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68574A"/>
                </a:solidFill>
                <a:latin typeface="Escolar2"/>
                <a:ea typeface="Escolar2"/>
                <a:cs typeface="Escolar2"/>
                <a:sym typeface="Escolar2"/>
              </a:rPr>
              <a:t>No olvidar...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069027" y="1110912"/>
            <a:ext cx="1472276" cy="50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Escolar2"/>
                <a:ea typeface="Escolar2"/>
                <a:cs typeface="Escolar2"/>
                <a:sym typeface="Escolar2"/>
              </a:rPr>
              <a:t>2027</a:t>
            </a:r>
          </a:p>
        </p:txBody>
      </p:sp>
      <p:graphicFrame>
        <p:nvGraphicFramePr>
          <p:cNvPr name="Table 11" id="11"/>
          <p:cNvGraphicFramePr>
            <a:graphicFrameLocks noGrp="true"/>
          </p:cNvGraphicFramePr>
          <p:nvPr/>
        </p:nvGraphicFramePr>
        <p:xfrm>
          <a:off x="756000" y="2752113"/>
          <a:ext cx="6057525" cy="4519613"/>
        </p:xfrm>
        <a:graphic>
          <a:graphicData uri="http://schemas.openxmlformats.org/drawingml/2006/table">
            <a:tbl>
              <a:tblPr/>
              <a:tblGrid>
                <a:gridCol w="865361"/>
                <a:gridCol w="865361"/>
                <a:gridCol w="865361"/>
                <a:gridCol w="865361"/>
                <a:gridCol w="865361"/>
                <a:gridCol w="865361"/>
                <a:gridCol w="865361"/>
              </a:tblGrid>
              <a:tr h="75326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L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M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X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J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V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S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D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3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36782" y="265603"/>
            <a:ext cx="7101962" cy="10160794"/>
            <a:chOff x="0" y="0"/>
            <a:chExt cx="1697424" cy="242850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97424" cy="2428509"/>
            </a:xfrm>
            <a:custGeom>
              <a:avLst/>
              <a:gdLst/>
              <a:ahLst/>
              <a:cxnLst/>
              <a:rect r="r" b="b" t="t" l="l"/>
              <a:pathLst>
                <a:path h="2428509" w="1697424">
                  <a:moveTo>
                    <a:pt x="39244" y="0"/>
                  </a:moveTo>
                  <a:lnTo>
                    <a:pt x="1658180" y="0"/>
                  </a:lnTo>
                  <a:cubicBezTo>
                    <a:pt x="1668588" y="0"/>
                    <a:pt x="1678570" y="4135"/>
                    <a:pt x="1685930" y="11494"/>
                  </a:cubicBezTo>
                  <a:cubicBezTo>
                    <a:pt x="1693289" y="18854"/>
                    <a:pt x="1697424" y="28836"/>
                    <a:pt x="1697424" y="39244"/>
                  </a:cubicBezTo>
                  <a:lnTo>
                    <a:pt x="1697424" y="2389265"/>
                  </a:lnTo>
                  <a:cubicBezTo>
                    <a:pt x="1697424" y="2410939"/>
                    <a:pt x="1679854" y="2428509"/>
                    <a:pt x="1658180" y="2428509"/>
                  </a:cubicBezTo>
                  <a:lnTo>
                    <a:pt x="39244" y="2428509"/>
                  </a:lnTo>
                  <a:cubicBezTo>
                    <a:pt x="17570" y="2428509"/>
                    <a:pt x="0" y="2410939"/>
                    <a:pt x="0" y="2389265"/>
                  </a:cubicBezTo>
                  <a:lnTo>
                    <a:pt x="0" y="39244"/>
                  </a:lnTo>
                  <a:cubicBezTo>
                    <a:pt x="0" y="17570"/>
                    <a:pt x="17570" y="0"/>
                    <a:pt x="39244" y="0"/>
                  </a:cubicBezTo>
                  <a:close/>
                </a:path>
              </a:pathLst>
            </a:custGeom>
            <a:ln w="28575" cap="rnd">
              <a:solidFill>
                <a:srgbClr val="080504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697424" cy="2466609"/>
            </a:xfrm>
            <a:prstGeom prst="rect">
              <a:avLst/>
            </a:prstGeom>
          </p:spPr>
          <p:txBody>
            <a:bodyPr anchor="ctr" rtlCol="false" tIns="38086" lIns="38086" bIns="38086" rIns="38086"/>
            <a:lstStyle/>
            <a:p>
              <a:pPr algn="ctr">
                <a:lnSpc>
                  <a:spcPts val="3043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56000" y="7552713"/>
            <a:ext cx="6022836" cy="2564724"/>
          </a:xfrm>
          <a:custGeom>
            <a:avLst/>
            <a:gdLst/>
            <a:ahLst/>
            <a:cxnLst/>
            <a:rect r="r" b="b" t="t" l="l"/>
            <a:pathLst>
              <a:path h="2564724" w="6022836">
                <a:moveTo>
                  <a:pt x="0" y="0"/>
                </a:moveTo>
                <a:lnTo>
                  <a:pt x="6022836" y="0"/>
                </a:lnTo>
                <a:lnTo>
                  <a:pt x="6022836" y="2564725"/>
                </a:lnTo>
                <a:lnTo>
                  <a:pt x="0" y="25647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214455" y="756000"/>
            <a:ext cx="1181419" cy="1182898"/>
          </a:xfrm>
          <a:custGeom>
            <a:avLst/>
            <a:gdLst/>
            <a:ahLst/>
            <a:cxnLst/>
            <a:rect r="r" b="b" t="t" l="l"/>
            <a:pathLst>
              <a:path h="1182898" w="1181419">
                <a:moveTo>
                  <a:pt x="0" y="0"/>
                </a:moveTo>
                <a:lnTo>
                  <a:pt x="1181419" y="0"/>
                </a:lnTo>
                <a:lnTo>
                  <a:pt x="1181419" y="1182898"/>
                </a:lnTo>
                <a:lnTo>
                  <a:pt x="0" y="11828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409473" y="1919848"/>
            <a:ext cx="4741053" cy="756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08"/>
              </a:lnSpc>
              <a:spcBef>
                <a:spcPct val="0"/>
              </a:spcBef>
            </a:pPr>
            <a:r>
              <a:rPr lang="en-US" sz="4506">
                <a:solidFill>
                  <a:srgbClr val="6857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MARZO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09561" y="7737794"/>
            <a:ext cx="1759465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68574A"/>
                </a:solidFill>
                <a:latin typeface="Escolar2"/>
                <a:ea typeface="Escolar2"/>
                <a:cs typeface="Escolar2"/>
                <a:sym typeface="Escolar2"/>
              </a:rPr>
              <a:t>No olvidar...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069027" y="1110912"/>
            <a:ext cx="1472276" cy="50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Escolar2"/>
                <a:ea typeface="Escolar2"/>
                <a:cs typeface="Escolar2"/>
                <a:sym typeface="Escolar2"/>
              </a:rPr>
              <a:t>2027</a:t>
            </a:r>
          </a:p>
        </p:txBody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756000" y="2752113"/>
          <a:ext cx="6057525" cy="4519613"/>
        </p:xfrm>
        <a:graphic>
          <a:graphicData uri="http://schemas.openxmlformats.org/drawingml/2006/table">
            <a:tbl>
              <a:tblPr/>
              <a:tblGrid>
                <a:gridCol w="865361"/>
                <a:gridCol w="865361"/>
                <a:gridCol w="865361"/>
                <a:gridCol w="865361"/>
                <a:gridCol w="865361"/>
                <a:gridCol w="865361"/>
                <a:gridCol w="865361"/>
              </a:tblGrid>
              <a:tr h="75326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L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M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X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J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V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S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D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3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36782" y="265603"/>
            <a:ext cx="7101962" cy="10160794"/>
            <a:chOff x="0" y="0"/>
            <a:chExt cx="1697424" cy="242850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97424" cy="2428509"/>
            </a:xfrm>
            <a:custGeom>
              <a:avLst/>
              <a:gdLst/>
              <a:ahLst/>
              <a:cxnLst/>
              <a:rect r="r" b="b" t="t" l="l"/>
              <a:pathLst>
                <a:path h="2428509" w="1697424">
                  <a:moveTo>
                    <a:pt x="39244" y="0"/>
                  </a:moveTo>
                  <a:lnTo>
                    <a:pt x="1658180" y="0"/>
                  </a:lnTo>
                  <a:cubicBezTo>
                    <a:pt x="1668588" y="0"/>
                    <a:pt x="1678570" y="4135"/>
                    <a:pt x="1685930" y="11494"/>
                  </a:cubicBezTo>
                  <a:cubicBezTo>
                    <a:pt x="1693289" y="18854"/>
                    <a:pt x="1697424" y="28836"/>
                    <a:pt x="1697424" y="39244"/>
                  </a:cubicBezTo>
                  <a:lnTo>
                    <a:pt x="1697424" y="2389265"/>
                  </a:lnTo>
                  <a:cubicBezTo>
                    <a:pt x="1697424" y="2410939"/>
                    <a:pt x="1679854" y="2428509"/>
                    <a:pt x="1658180" y="2428509"/>
                  </a:cubicBezTo>
                  <a:lnTo>
                    <a:pt x="39244" y="2428509"/>
                  </a:lnTo>
                  <a:cubicBezTo>
                    <a:pt x="17570" y="2428509"/>
                    <a:pt x="0" y="2410939"/>
                    <a:pt x="0" y="2389265"/>
                  </a:cubicBezTo>
                  <a:lnTo>
                    <a:pt x="0" y="39244"/>
                  </a:lnTo>
                  <a:cubicBezTo>
                    <a:pt x="0" y="17570"/>
                    <a:pt x="17570" y="0"/>
                    <a:pt x="39244" y="0"/>
                  </a:cubicBezTo>
                  <a:close/>
                </a:path>
              </a:pathLst>
            </a:custGeom>
            <a:ln w="28575" cap="rnd">
              <a:solidFill>
                <a:srgbClr val="080504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697424" cy="2466609"/>
            </a:xfrm>
            <a:prstGeom prst="rect">
              <a:avLst/>
            </a:prstGeom>
          </p:spPr>
          <p:txBody>
            <a:bodyPr anchor="ctr" rtlCol="false" tIns="38086" lIns="38086" bIns="38086" rIns="38086"/>
            <a:lstStyle/>
            <a:p>
              <a:pPr algn="ctr">
                <a:lnSpc>
                  <a:spcPts val="3043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81164" y="7419363"/>
            <a:ext cx="6022836" cy="2564724"/>
          </a:xfrm>
          <a:custGeom>
            <a:avLst/>
            <a:gdLst/>
            <a:ahLst/>
            <a:cxnLst/>
            <a:rect r="r" b="b" t="t" l="l"/>
            <a:pathLst>
              <a:path h="2564724" w="6022836">
                <a:moveTo>
                  <a:pt x="0" y="0"/>
                </a:moveTo>
                <a:lnTo>
                  <a:pt x="6022836" y="0"/>
                </a:lnTo>
                <a:lnTo>
                  <a:pt x="6022836" y="2564725"/>
                </a:lnTo>
                <a:lnTo>
                  <a:pt x="0" y="25647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189290" y="756000"/>
            <a:ext cx="1181419" cy="1182898"/>
          </a:xfrm>
          <a:custGeom>
            <a:avLst/>
            <a:gdLst/>
            <a:ahLst/>
            <a:cxnLst/>
            <a:rect r="r" b="b" t="t" l="l"/>
            <a:pathLst>
              <a:path h="1182898" w="1181419">
                <a:moveTo>
                  <a:pt x="0" y="0"/>
                </a:moveTo>
                <a:lnTo>
                  <a:pt x="1181420" y="0"/>
                </a:lnTo>
                <a:lnTo>
                  <a:pt x="1181420" y="1182898"/>
                </a:lnTo>
                <a:lnTo>
                  <a:pt x="0" y="11828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409473" y="1919848"/>
            <a:ext cx="4741053" cy="756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08"/>
              </a:lnSpc>
              <a:spcBef>
                <a:spcPct val="0"/>
              </a:spcBef>
            </a:pPr>
            <a:r>
              <a:rPr lang="en-US" sz="4506">
                <a:solidFill>
                  <a:srgbClr val="6857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ABRIL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473" y="7586629"/>
            <a:ext cx="1759465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68574A"/>
                </a:solidFill>
                <a:latin typeface="Escolar2"/>
                <a:ea typeface="Escolar2"/>
                <a:cs typeface="Escolar2"/>
                <a:sym typeface="Escolar2"/>
              </a:rPr>
              <a:t>No olvidar...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069027" y="1110912"/>
            <a:ext cx="1472276" cy="50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Escolar2"/>
                <a:ea typeface="Escolar2"/>
                <a:cs typeface="Escolar2"/>
                <a:sym typeface="Escolar2"/>
              </a:rPr>
              <a:t>2027</a:t>
            </a:r>
          </a:p>
        </p:txBody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781164" y="2752113"/>
          <a:ext cx="6032361" cy="4519613"/>
        </p:xfrm>
        <a:graphic>
          <a:graphicData uri="http://schemas.openxmlformats.org/drawingml/2006/table">
            <a:tbl>
              <a:tblPr/>
              <a:tblGrid>
                <a:gridCol w="861766"/>
                <a:gridCol w="861766"/>
                <a:gridCol w="861766"/>
                <a:gridCol w="861766"/>
                <a:gridCol w="861766"/>
                <a:gridCol w="861766"/>
                <a:gridCol w="861766"/>
              </a:tblGrid>
              <a:tr h="75326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L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M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X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J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V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S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D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3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36782" y="265603"/>
            <a:ext cx="7101962" cy="10160794"/>
            <a:chOff x="0" y="0"/>
            <a:chExt cx="1697424" cy="242850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697424" cy="2428509"/>
            </a:xfrm>
            <a:custGeom>
              <a:avLst/>
              <a:gdLst/>
              <a:ahLst/>
              <a:cxnLst/>
              <a:rect r="r" b="b" t="t" l="l"/>
              <a:pathLst>
                <a:path h="2428509" w="1697424">
                  <a:moveTo>
                    <a:pt x="39244" y="0"/>
                  </a:moveTo>
                  <a:lnTo>
                    <a:pt x="1658180" y="0"/>
                  </a:lnTo>
                  <a:cubicBezTo>
                    <a:pt x="1668588" y="0"/>
                    <a:pt x="1678570" y="4135"/>
                    <a:pt x="1685930" y="11494"/>
                  </a:cubicBezTo>
                  <a:cubicBezTo>
                    <a:pt x="1693289" y="18854"/>
                    <a:pt x="1697424" y="28836"/>
                    <a:pt x="1697424" y="39244"/>
                  </a:cubicBezTo>
                  <a:lnTo>
                    <a:pt x="1697424" y="2389265"/>
                  </a:lnTo>
                  <a:cubicBezTo>
                    <a:pt x="1697424" y="2410939"/>
                    <a:pt x="1679854" y="2428509"/>
                    <a:pt x="1658180" y="2428509"/>
                  </a:cubicBezTo>
                  <a:lnTo>
                    <a:pt x="39244" y="2428509"/>
                  </a:lnTo>
                  <a:cubicBezTo>
                    <a:pt x="17570" y="2428509"/>
                    <a:pt x="0" y="2410939"/>
                    <a:pt x="0" y="2389265"/>
                  </a:cubicBezTo>
                  <a:lnTo>
                    <a:pt x="0" y="39244"/>
                  </a:lnTo>
                  <a:cubicBezTo>
                    <a:pt x="0" y="17570"/>
                    <a:pt x="17570" y="0"/>
                    <a:pt x="39244" y="0"/>
                  </a:cubicBezTo>
                  <a:close/>
                </a:path>
              </a:pathLst>
            </a:custGeom>
            <a:ln w="28575" cap="rnd">
              <a:solidFill>
                <a:srgbClr val="080504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697424" cy="2466609"/>
            </a:xfrm>
            <a:prstGeom prst="rect">
              <a:avLst/>
            </a:prstGeom>
          </p:spPr>
          <p:txBody>
            <a:bodyPr anchor="ctr" rtlCol="false" tIns="38086" lIns="38086" bIns="38086" rIns="38086"/>
            <a:lstStyle/>
            <a:p>
              <a:pPr algn="ctr">
                <a:lnSpc>
                  <a:spcPts val="3043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81164" y="7419363"/>
            <a:ext cx="6022836" cy="2564724"/>
          </a:xfrm>
          <a:custGeom>
            <a:avLst/>
            <a:gdLst/>
            <a:ahLst/>
            <a:cxnLst/>
            <a:rect r="r" b="b" t="t" l="l"/>
            <a:pathLst>
              <a:path h="2564724" w="6022836">
                <a:moveTo>
                  <a:pt x="0" y="0"/>
                </a:moveTo>
                <a:lnTo>
                  <a:pt x="6022836" y="0"/>
                </a:lnTo>
                <a:lnTo>
                  <a:pt x="6022836" y="2564725"/>
                </a:lnTo>
                <a:lnTo>
                  <a:pt x="0" y="25647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6" id="6"/>
          <p:cNvGraphicFramePr>
            <a:graphicFrameLocks noGrp="true"/>
          </p:cNvGraphicFramePr>
          <p:nvPr/>
        </p:nvGraphicFramePr>
        <p:xfrm>
          <a:off x="781164" y="2752113"/>
          <a:ext cx="6032361" cy="4519612"/>
        </p:xfrm>
        <a:graphic>
          <a:graphicData uri="http://schemas.openxmlformats.org/drawingml/2006/table">
            <a:tbl>
              <a:tblPr/>
              <a:tblGrid>
                <a:gridCol w="861766"/>
                <a:gridCol w="861766"/>
                <a:gridCol w="861766"/>
                <a:gridCol w="861766"/>
                <a:gridCol w="861766"/>
                <a:gridCol w="861766"/>
                <a:gridCol w="861766"/>
              </a:tblGrid>
              <a:tr h="75326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L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M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X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J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V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S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5263"/>
                        </a:lnSpc>
                        <a:defRPr/>
                      </a:pPr>
                      <a:r>
                        <a:rPr lang="en-US" b="true" sz="3759" spc="492">
                          <a:solidFill>
                            <a:srgbClr val="030303"/>
                          </a:solidFill>
                          <a:latin typeface="Bebas Neue Bold"/>
                          <a:ea typeface="Bebas Neue Bold"/>
                          <a:cs typeface="Bebas Neue Bold"/>
                          <a:sym typeface="Bebas Neue Bold"/>
                        </a:rPr>
                        <a:t>D</a:t>
                      </a:r>
                      <a:endParaRPr lang="en-US" sz="1100"/>
                    </a:p>
                  </a:txBody>
                  <a:tcPr marL="18553" marR="18553" marT="18553" marB="18553" anchor="ctr">
                    <a:lnL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9F1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19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21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22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23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  <a:tr h="753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24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25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26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27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28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29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30303"/>
                          </a:solidFill>
                          <a:latin typeface="Bebas Neue"/>
                          <a:ea typeface="Bebas Neue"/>
                          <a:cs typeface="Bebas Neue"/>
                          <a:sym typeface="Bebas Neue"/>
                        </a:rPr>
                        <a:t>30</a:t>
                      </a:r>
                      <a:endParaRPr lang="en-US" sz="1100"/>
                    </a:p>
                  </a:txBody>
                  <a:tcPr marL="18553" marR="18553" marT="18553" marB="18553" anchor="t">
                    <a:lnL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6857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AD8"/>
                    </a:solidFill>
                  </a:tcPr>
                </a:tc>
              </a:tr>
            </a:tbl>
          </a:graphicData>
        </a:graphic>
      </p:graphicFrame>
      <p:sp>
        <p:nvSpPr>
          <p:cNvPr name="Freeform 7" id="7"/>
          <p:cNvSpPr/>
          <p:nvPr/>
        </p:nvSpPr>
        <p:spPr>
          <a:xfrm flipH="false" flipV="false" rot="0">
            <a:off x="3214455" y="756000"/>
            <a:ext cx="1181419" cy="1182898"/>
          </a:xfrm>
          <a:custGeom>
            <a:avLst/>
            <a:gdLst/>
            <a:ahLst/>
            <a:cxnLst/>
            <a:rect r="r" b="b" t="t" l="l"/>
            <a:pathLst>
              <a:path h="1182898" w="1181419">
                <a:moveTo>
                  <a:pt x="0" y="0"/>
                </a:moveTo>
                <a:lnTo>
                  <a:pt x="1181419" y="0"/>
                </a:lnTo>
                <a:lnTo>
                  <a:pt x="1181419" y="1182898"/>
                </a:lnTo>
                <a:lnTo>
                  <a:pt x="0" y="11828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9000"/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409473" y="1919848"/>
            <a:ext cx="4741053" cy="756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08"/>
              </a:lnSpc>
              <a:spcBef>
                <a:spcPct val="0"/>
              </a:spcBef>
            </a:pPr>
            <a:r>
              <a:rPr lang="en-US" sz="4506">
                <a:solidFill>
                  <a:srgbClr val="6857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MAYO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09473" y="7586629"/>
            <a:ext cx="1759465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68574A"/>
                </a:solidFill>
                <a:latin typeface="Escolar2"/>
                <a:ea typeface="Escolar2"/>
                <a:cs typeface="Escolar2"/>
                <a:sym typeface="Escolar2"/>
              </a:rPr>
              <a:t>No olvidar...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069027" y="1110912"/>
            <a:ext cx="1472276" cy="501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Escolar2"/>
                <a:ea typeface="Escolar2"/>
                <a:cs typeface="Escolar2"/>
                <a:sym typeface="Escolar2"/>
              </a:rPr>
              <a:t>2027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DAHRceHtrXo</dc:identifier>
  <dcterms:modified xsi:type="dcterms:W3CDTF">2011-08-01T06:04:30Z</dcterms:modified>
  <cp:revision>1</cp:revision>
  <dc:title>CALENDARIO  FORMAL mensual anotaciones CURSO 2026-2027</dc:title>
</cp:coreProperties>
</file>