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x="9906000" cy="6858000"/>
  <p:notesSz cx="6858000" cy="9144000"/>
  <p:embeddedFontLst>
    <p:embeddedFont>
      <p:font typeface="Escolar2" charset="1" panose="00000400000000000000"/>
      <p:regular r:id="rId18"/>
    </p:embeddedFont>
    <p:embeddedFont>
      <p:font typeface="Marykate" charset="1" panose="00000000000000000000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13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14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15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5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6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7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8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9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10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11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12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9906000" cy="6858000"/>
          </a:xfrm>
          <a:custGeom>
            <a:avLst/>
            <a:gdLst/>
            <a:ahLst/>
            <a:cxnLst/>
            <a:rect r="r" b="b" t="t" l="l"/>
            <a:pathLst>
              <a:path h="6858000" w="9906000">
                <a:moveTo>
                  <a:pt x="0" y="0"/>
                </a:moveTo>
                <a:lnTo>
                  <a:pt x="9906000" y="0"/>
                </a:lnTo>
                <a:lnTo>
                  <a:pt x="9906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6540"/>
            </a:blip>
            <a:stretch>
              <a:fillRect l="0" t="-22222" r="0" b="-22222"/>
            </a:stretch>
          </a:blipFill>
        </p:spPr>
      </p:sp>
      <p:graphicFrame>
        <p:nvGraphicFramePr>
          <p:cNvPr name="Table 3" id="3"/>
          <p:cNvGraphicFramePr>
            <a:graphicFrameLocks noGrp="true"/>
          </p:cNvGraphicFramePr>
          <p:nvPr/>
        </p:nvGraphicFramePr>
        <p:xfrm>
          <a:off x="268927" y="1592806"/>
          <a:ext cx="9492353" cy="5154171"/>
        </p:xfrm>
        <a:graphic>
          <a:graphicData uri="http://schemas.openxmlformats.org/drawingml/2006/table">
            <a:tbl>
              <a:tblPr/>
              <a:tblGrid>
                <a:gridCol w="1356050"/>
                <a:gridCol w="1356050"/>
                <a:gridCol w="1356050"/>
                <a:gridCol w="1356050"/>
                <a:gridCol w="1356050"/>
                <a:gridCol w="1356050"/>
                <a:gridCol w="1356050"/>
              </a:tblGrid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name="Freeform 4" id="4"/>
          <p:cNvSpPr/>
          <p:nvPr/>
        </p:nvSpPr>
        <p:spPr>
          <a:xfrm flipH="false" flipV="false" rot="0">
            <a:off x="1190625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6609788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5254997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2545416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900207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319370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aphicFrame>
        <p:nvGraphicFramePr>
          <p:cNvPr name="Table 10" id="10"/>
          <p:cNvGraphicFramePr>
            <a:graphicFrameLocks noGrp="true"/>
          </p:cNvGraphicFramePr>
          <p:nvPr/>
        </p:nvGraphicFramePr>
        <p:xfrm>
          <a:off x="268927" y="988413"/>
          <a:ext cx="9492353" cy="609600"/>
        </p:xfrm>
        <a:graphic>
          <a:graphicData uri="http://schemas.openxmlformats.org/drawingml/2006/table">
            <a:tbl>
              <a:tblPr/>
              <a:tblGrid>
                <a:gridCol w="1356050"/>
                <a:gridCol w="1356050"/>
                <a:gridCol w="1356050"/>
                <a:gridCol w="1356050"/>
                <a:gridCol w="1356050"/>
                <a:gridCol w="1356050"/>
                <a:gridCol w="1356050"/>
              </a:tblGrid>
              <a:tr h="350527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L</a:t>
                      </a: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unes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Martes 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Miércoles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Jueves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Viernes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Sábado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Domingo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name="Freeform 11" id="11"/>
          <p:cNvSpPr/>
          <p:nvPr/>
        </p:nvSpPr>
        <p:spPr>
          <a:xfrm flipH="false" flipV="false" rot="0">
            <a:off x="7964579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190625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6609788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5254997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2545416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3900207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9319370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7964579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190625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6609788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5254997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2545416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3900207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9319370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7964579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1188299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6607462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5252671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2543090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3897880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9317044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7962253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1188299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6607462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5252671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2543090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7" id="37"/>
          <p:cNvSpPr/>
          <p:nvPr/>
        </p:nvSpPr>
        <p:spPr>
          <a:xfrm flipH="false" flipV="false" rot="0">
            <a:off x="3897880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8" id="38"/>
          <p:cNvSpPr/>
          <p:nvPr/>
        </p:nvSpPr>
        <p:spPr>
          <a:xfrm flipH="false" flipV="false" rot="0">
            <a:off x="9317044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9" id="39"/>
          <p:cNvSpPr/>
          <p:nvPr/>
        </p:nvSpPr>
        <p:spPr>
          <a:xfrm flipH="false" flipV="false" rot="0">
            <a:off x="7962253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0" id="40"/>
          <p:cNvSpPr/>
          <p:nvPr/>
        </p:nvSpPr>
        <p:spPr>
          <a:xfrm flipH="false" flipV="false" rot="0">
            <a:off x="4932131" y="-92007"/>
            <a:ext cx="4829149" cy="1080420"/>
          </a:xfrm>
          <a:custGeom>
            <a:avLst/>
            <a:gdLst/>
            <a:ahLst/>
            <a:cxnLst/>
            <a:rect r="r" b="b" t="t" l="l"/>
            <a:pathLst>
              <a:path h="1080420" w="4829149">
                <a:moveTo>
                  <a:pt x="0" y="0"/>
                </a:moveTo>
                <a:lnTo>
                  <a:pt x="4829149" y="0"/>
                </a:lnTo>
                <a:lnTo>
                  <a:pt x="4829149" y="1080420"/>
                </a:lnTo>
                <a:lnTo>
                  <a:pt x="0" y="108042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41" id="41"/>
          <p:cNvSpPr txBox="true"/>
          <p:nvPr/>
        </p:nvSpPr>
        <p:spPr>
          <a:xfrm rot="0">
            <a:off x="268927" y="251636"/>
            <a:ext cx="3231356" cy="609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79"/>
              </a:lnSpc>
            </a:pPr>
            <a:r>
              <a:rPr lang="en-US" sz="3899">
                <a:gradFill>
                  <a:gsLst>
                    <a:gs pos="0">
                      <a:srgbClr val="FF5757">
                        <a:alpha val="100000"/>
                      </a:srgbClr>
                    </a:gs>
                    <a:gs pos="100000">
                      <a:srgbClr val="8C52FF">
                        <a:alpha val="100000"/>
                      </a:srgbClr>
                    </a:gs>
                  </a:gsLst>
                  <a:lin ang="0"/>
                </a:gradFill>
                <a:latin typeface="Marykate"/>
                <a:ea typeface="Marykate"/>
                <a:cs typeface="Marykate"/>
                <a:sym typeface="Marykate"/>
              </a:rPr>
              <a:t>Curso 2026-2027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9906000" cy="6858000"/>
          </a:xfrm>
          <a:custGeom>
            <a:avLst/>
            <a:gdLst/>
            <a:ahLst/>
            <a:cxnLst/>
            <a:rect r="r" b="b" t="t" l="l"/>
            <a:pathLst>
              <a:path h="6858000" w="9906000">
                <a:moveTo>
                  <a:pt x="0" y="0"/>
                </a:moveTo>
                <a:lnTo>
                  <a:pt x="9906000" y="0"/>
                </a:lnTo>
                <a:lnTo>
                  <a:pt x="9906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6540"/>
            </a:blip>
            <a:stretch>
              <a:fillRect l="0" t="-22222" r="0" b="-22222"/>
            </a:stretch>
          </a:blipFill>
        </p:spPr>
      </p:sp>
      <p:graphicFrame>
        <p:nvGraphicFramePr>
          <p:cNvPr name="Table 3" id="3"/>
          <p:cNvGraphicFramePr>
            <a:graphicFrameLocks noGrp="true"/>
          </p:cNvGraphicFramePr>
          <p:nvPr/>
        </p:nvGraphicFramePr>
        <p:xfrm>
          <a:off x="268927" y="1592806"/>
          <a:ext cx="9492353" cy="5154171"/>
        </p:xfrm>
        <a:graphic>
          <a:graphicData uri="http://schemas.openxmlformats.org/drawingml/2006/table">
            <a:tbl>
              <a:tblPr/>
              <a:tblGrid>
                <a:gridCol w="1356050"/>
                <a:gridCol w="1356050"/>
                <a:gridCol w="1356050"/>
                <a:gridCol w="1356050"/>
                <a:gridCol w="1356050"/>
                <a:gridCol w="1356050"/>
                <a:gridCol w="1356050"/>
              </a:tblGrid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name="Freeform 4" id="4"/>
          <p:cNvSpPr/>
          <p:nvPr/>
        </p:nvSpPr>
        <p:spPr>
          <a:xfrm flipH="false" flipV="false" rot="0">
            <a:off x="1190625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6609788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5254997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2545416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900207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319370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aphicFrame>
        <p:nvGraphicFramePr>
          <p:cNvPr name="Table 10" id="10"/>
          <p:cNvGraphicFramePr>
            <a:graphicFrameLocks noGrp="true"/>
          </p:cNvGraphicFramePr>
          <p:nvPr/>
        </p:nvGraphicFramePr>
        <p:xfrm>
          <a:off x="268927" y="988413"/>
          <a:ext cx="9492353" cy="609600"/>
        </p:xfrm>
        <a:graphic>
          <a:graphicData uri="http://schemas.openxmlformats.org/drawingml/2006/table">
            <a:tbl>
              <a:tblPr/>
              <a:tblGrid>
                <a:gridCol w="1356050"/>
                <a:gridCol w="1356050"/>
                <a:gridCol w="1356050"/>
                <a:gridCol w="1356050"/>
                <a:gridCol w="1356050"/>
                <a:gridCol w="1356050"/>
                <a:gridCol w="1356050"/>
              </a:tblGrid>
              <a:tr h="350527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L</a:t>
                      </a: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unes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Martes 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Miércoles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Jueves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Viernes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Sábado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Domingo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name="Freeform 11" id="11"/>
          <p:cNvSpPr/>
          <p:nvPr/>
        </p:nvSpPr>
        <p:spPr>
          <a:xfrm flipH="false" flipV="false" rot="0">
            <a:off x="7964579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190625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6609788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5254997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2545416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3900207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9319370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7964579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190625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6609788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5254997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2545416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3900207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9319370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7964579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1188299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6607462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5252671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2543090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3897880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9317044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7962253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1188299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6607462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5252671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2543090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7" id="37"/>
          <p:cNvSpPr/>
          <p:nvPr/>
        </p:nvSpPr>
        <p:spPr>
          <a:xfrm flipH="false" flipV="false" rot="0">
            <a:off x="3897880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8" id="38"/>
          <p:cNvSpPr/>
          <p:nvPr/>
        </p:nvSpPr>
        <p:spPr>
          <a:xfrm flipH="false" flipV="false" rot="0">
            <a:off x="9317044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9" id="39"/>
          <p:cNvSpPr/>
          <p:nvPr/>
        </p:nvSpPr>
        <p:spPr>
          <a:xfrm flipH="false" flipV="false" rot="0">
            <a:off x="7962253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0" id="40"/>
          <p:cNvSpPr/>
          <p:nvPr/>
        </p:nvSpPr>
        <p:spPr>
          <a:xfrm flipH="false" flipV="false" rot="0">
            <a:off x="6403124" y="0"/>
            <a:ext cx="3358156" cy="1021306"/>
          </a:xfrm>
          <a:custGeom>
            <a:avLst/>
            <a:gdLst/>
            <a:ahLst/>
            <a:cxnLst/>
            <a:rect r="r" b="b" t="t" l="l"/>
            <a:pathLst>
              <a:path h="1021306" w="3358156">
                <a:moveTo>
                  <a:pt x="0" y="0"/>
                </a:moveTo>
                <a:lnTo>
                  <a:pt x="3358156" y="0"/>
                </a:lnTo>
                <a:lnTo>
                  <a:pt x="3358156" y="1021306"/>
                </a:lnTo>
                <a:lnTo>
                  <a:pt x="0" y="102130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947" t="0" r="-3947" b="-10970"/>
            </a:stretch>
          </a:blipFill>
        </p:spPr>
      </p:sp>
      <p:sp>
        <p:nvSpPr>
          <p:cNvPr name="TextBox 41" id="41"/>
          <p:cNvSpPr txBox="true"/>
          <p:nvPr/>
        </p:nvSpPr>
        <p:spPr>
          <a:xfrm rot="0">
            <a:off x="268927" y="251636"/>
            <a:ext cx="3231356" cy="609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79"/>
              </a:lnSpc>
            </a:pPr>
            <a:r>
              <a:rPr lang="en-US" sz="3899">
                <a:gradFill>
                  <a:gsLst>
                    <a:gs pos="0">
                      <a:srgbClr val="FF5757">
                        <a:alpha val="100000"/>
                      </a:srgbClr>
                    </a:gs>
                    <a:gs pos="100000">
                      <a:srgbClr val="8C52FF">
                        <a:alpha val="100000"/>
                      </a:srgbClr>
                    </a:gs>
                  </a:gsLst>
                  <a:lin ang="0"/>
                </a:gradFill>
                <a:latin typeface="Marykate"/>
                <a:ea typeface="Marykate"/>
                <a:cs typeface="Marykate"/>
                <a:sym typeface="Marykate"/>
              </a:rPr>
              <a:t>Curso 2026-2027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9906000" cy="6858000"/>
          </a:xfrm>
          <a:custGeom>
            <a:avLst/>
            <a:gdLst/>
            <a:ahLst/>
            <a:cxnLst/>
            <a:rect r="r" b="b" t="t" l="l"/>
            <a:pathLst>
              <a:path h="6858000" w="9906000">
                <a:moveTo>
                  <a:pt x="0" y="0"/>
                </a:moveTo>
                <a:lnTo>
                  <a:pt x="9906000" y="0"/>
                </a:lnTo>
                <a:lnTo>
                  <a:pt x="9906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6540"/>
            </a:blip>
            <a:stretch>
              <a:fillRect l="0" t="-22222" r="0" b="-22222"/>
            </a:stretch>
          </a:blipFill>
        </p:spPr>
      </p:sp>
      <p:graphicFrame>
        <p:nvGraphicFramePr>
          <p:cNvPr name="Table 3" id="3"/>
          <p:cNvGraphicFramePr>
            <a:graphicFrameLocks noGrp="true"/>
          </p:cNvGraphicFramePr>
          <p:nvPr/>
        </p:nvGraphicFramePr>
        <p:xfrm>
          <a:off x="268927" y="1592806"/>
          <a:ext cx="9492353" cy="5154171"/>
        </p:xfrm>
        <a:graphic>
          <a:graphicData uri="http://schemas.openxmlformats.org/drawingml/2006/table">
            <a:tbl>
              <a:tblPr/>
              <a:tblGrid>
                <a:gridCol w="1356050"/>
                <a:gridCol w="1356050"/>
                <a:gridCol w="1356050"/>
                <a:gridCol w="1356050"/>
                <a:gridCol w="1356050"/>
                <a:gridCol w="1356050"/>
                <a:gridCol w="1356050"/>
              </a:tblGrid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name="Freeform 4" id="4"/>
          <p:cNvSpPr/>
          <p:nvPr/>
        </p:nvSpPr>
        <p:spPr>
          <a:xfrm flipH="false" flipV="false" rot="0">
            <a:off x="1190625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6609788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5254997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2545416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900207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319370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aphicFrame>
        <p:nvGraphicFramePr>
          <p:cNvPr name="Table 10" id="10"/>
          <p:cNvGraphicFramePr>
            <a:graphicFrameLocks noGrp="true"/>
          </p:cNvGraphicFramePr>
          <p:nvPr/>
        </p:nvGraphicFramePr>
        <p:xfrm>
          <a:off x="268927" y="988413"/>
          <a:ext cx="9492353" cy="609600"/>
        </p:xfrm>
        <a:graphic>
          <a:graphicData uri="http://schemas.openxmlformats.org/drawingml/2006/table">
            <a:tbl>
              <a:tblPr/>
              <a:tblGrid>
                <a:gridCol w="1356050"/>
                <a:gridCol w="1356050"/>
                <a:gridCol w="1356050"/>
                <a:gridCol w="1356050"/>
                <a:gridCol w="1356050"/>
                <a:gridCol w="1356050"/>
                <a:gridCol w="1356050"/>
              </a:tblGrid>
              <a:tr h="350527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L</a:t>
                      </a: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unes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Martes 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Miércoles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Jueves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Viernes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Sábado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Domingo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name="Freeform 11" id="11"/>
          <p:cNvSpPr/>
          <p:nvPr/>
        </p:nvSpPr>
        <p:spPr>
          <a:xfrm flipH="false" flipV="false" rot="0">
            <a:off x="7964579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190625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6609788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5254997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2545416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3900207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9319370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7964579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190625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6609788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5254997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2545416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3900207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9319370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7964579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1188299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6607462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5252671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2543090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3897880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9317044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7962253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1188299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6607462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5252671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2543090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7" id="37"/>
          <p:cNvSpPr/>
          <p:nvPr/>
        </p:nvSpPr>
        <p:spPr>
          <a:xfrm flipH="false" flipV="false" rot="0">
            <a:off x="3897880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8" id="38"/>
          <p:cNvSpPr/>
          <p:nvPr/>
        </p:nvSpPr>
        <p:spPr>
          <a:xfrm flipH="false" flipV="false" rot="0">
            <a:off x="9317044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9" id="39"/>
          <p:cNvSpPr/>
          <p:nvPr/>
        </p:nvSpPr>
        <p:spPr>
          <a:xfrm flipH="false" flipV="false" rot="0">
            <a:off x="7962253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0" id="40"/>
          <p:cNvSpPr/>
          <p:nvPr/>
        </p:nvSpPr>
        <p:spPr>
          <a:xfrm flipH="false" flipV="false" rot="0">
            <a:off x="6431761" y="0"/>
            <a:ext cx="3329519" cy="848449"/>
          </a:xfrm>
          <a:custGeom>
            <a:avLst/>
            <a:gdLst/>
            <a:ahLst/>
            <a:cxnLst/>
            <a:rect r="r" b="b" t="t" l="l"/>
            <a:pathLst>
              <a:path h="848449" w="3329519">
                <a:moveTo>
                  <a:pt x="0" y="0"/>
                </a:moveTo>
                <a:lnTo>
                  <a:pt x="3329519" y="0"/>
                </a:lnTo>
                <a:lnTo>
                  <a:pt x="3329519" y="848449"/>
                </a:lnTo>
                <a:lnTo>
                  <a:pt x="0" y="84844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41" id="41"/>
          <p:cNvSpPr txBox="true"/>
          <p:nvPr/>
        </p:nvSpPr>
        <p:spPr>
          <a:xfrm rot="0">
            <a:off x="268927" y="251636"/>
            <a:ext cx="3231356" cy="609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79"/>
              </a:lnSpc>
            </a:pPr>
            <a:r>
              <a:rPr lang="en-US" sz="3899">
                <a:gradFill>
                  <a:gsLst>
                    <a:gs pos="0">
                      <a:srgbClr val="FF5757">
                        <a:alpha val="100000"/>
                      </a:srgbClr>
                    </a:gs>
                    <a:gs pos="100000">
                      <a:srgbClr val="8C52FF">
                        <a:alpha val="100000"/>
                      </a:srgbClr>
                    </a:gs>
                  </a:gsLst>
                  <a:lin ang="0"/>
                </a:gradFill>
                <a:latin typeface="Marykate"/>
                <a:ea typeface="Marykate"/>
                <a:cs typeface="Marykate"/>
                <a:sym typeface="Marykate"/>
              </a:rPr>
              <a:t>Curso 2026-2027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9906000" cy="6858000"/>
          </a:xfrm>
          <a:custGeom>
            <a:avLst/>
            <a:gdLst/>
            <a:ahLst/>
            <a:cxnLst/>
            <a:rect r="r" b="b" t="t" l="l"/>
            <a:pathLst>
              <a:path h="6858000" w="9906000">
                <a:moveTo>
                  <a:pt x="0" y="0"/>
                </a:moveTo>
                <a:lnTo>
                  <a:pt x="9906000" y="0"/>
                </a:lnTo>
                <a:lnTo>
                  <a:pt x="9906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6540"/>
            </a:blip>
            <a:stretch>
              <a:fillRect l="0" t="-22222" r="0" b="-22222"/>
            </a:stretch>
          </a:blipFill>
        </p:spPr>
      </p:sp>
      <p:graphicFrame>
        <p:nvGraphicFramePr>
          <p:cNvPr name="Table 3" id="3"/>
          <p:cNvGraphicFramePr>
            <a:graphicFrameLocks noGrp="true"/>
          </p:cNvGraphicFramePr>
          <p:nvPr/>
        </p:nvGraphicFramePr>
        <p:xfrm>
          <a:off x="268927" y="1592806"/>
          <a:ext cx="9492353" cy="5154171"/>
        </p:xfrm>
        <a:graphic>
          <a:graphicData uri="http://schemas.openxmlformats.org/drawingml/2006/table">
            <a:tbl>
              <a:tblPr/>
              <a:tblGrid>
                <a:gridCol w="1356050"/>
                <a:gridCol w="1356050"/>
                <a:gridCol w="1356050"/>
                <a:gridCol w="1356050"/>
                <a:gridCol w="1356050"/>
                <a:gridCol w="1356050"/>
                <a:gridCol w="1356050"/>
              </a:tblGrid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name="Freeform 4" id="4"/>
          <p:cNvSpPr/>
          <p:nvPr/>
        </p:nvSpPr>
        <p:spPr>
          <a:xfrm flipH="false" flipV="false" rot="0">
            <a:off x="1190625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6609788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5254997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2545416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900207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319370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aphicFrame>
        <p:nvGraphicFramePr>
          <p:cNvPr name="Table 10" id="10"/>
          <p:cNvGraphicFramePr>
            <a:graphicFrameLocks noGrp="true"/>
          </p:cNvGraphicFramePr>
          <p:nvPr/>
        </p:nvGraphicFramePr>
        <p:xfrm>
          <a:off x="268927" y="988413"/>
          <a:ext cx="9492353" cy="609600"/>
        </p:xfrm>
        <a:graphic>
          <a:graphicData uri="http://schemas.openxmlformats.org/drawingml/2006/table">
            <a:tbl>
              <a:tblPr/>
              <a:tblGrid>
                <a:gridCol w="1356050"/>
                <a:gridCol w="1356050"/>
                <a:gridCol w="1356050"/>
                <a:gridCol w="1356050"/>
                <a:gridCol w="1356050"/>
                <a:gridCol w="1356050"/>
                <a:gridCol w="1356050"/>
              </a:tblGrid>
              <a:tr h="350527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L</a:t>
                      </a: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unes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Martes 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Miércoles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Jueves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Viernes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Sábado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Domingo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name="Freeform 11" id="11"/>
          <p:cNvSpPr/>
          <p:nvPr/>
        </p:nvSpPr>
        <p:spPr>
          <a:xfrm flipH="false" flipV="false" rot="0">
            <a:off x="7964579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190625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6609788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5254997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2545416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3900207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9319370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7964579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190625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6609788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5254997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2545416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3900207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9319370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7964579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1188299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6607462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5252671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2543090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3897880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9317044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7962253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1188299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6607462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5252671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2543090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7" id="37"/>
          <p:cNvSpPr/>
          <p:nvPr/>
        </p:nvSpPr>
        <p:spPr>
          <a:xfrm flipH="false" flipV="false" rot="0">
            <a:off x="3897880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8" id="38"/>
          <p:cNvSpPr/>
          <p:nvPr/>
        </p:nvSpPr>
        <p:spPr>
          <a:xfrm flipH="false" flipV="false" rot="0">
            <a:off x="9317044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9" id="39"/>
          <p:cNvSpPr/>
          <p:nvPr/>
        </p:nvSpPr>
        <p:spPr>
          <a:xfrm flipH="false" flipV="false" rot="0">
            <a:off x="7962253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0" id="40"/>
          <p:cNvSpPr/>
          <p:nvPr/>
        </p:nvSpPr>
        <p:spPr>
          <a:xfrm flipH="false" flipV="false" rot="0">
            <a:off x="6651595" y="-96520"/>
            <a:ext cx="3065552" cy="1117826"/>
          </a:xfrm>
          <a:custGeom>
            <a:avLst/>
            <a:gdLst/>
            <a:ahLst/>
            <a:cxnLst/>
            <a:rect r="r" b="b" t="t" l="l"/>
            <a:pathLst>
              <a:path h="1117826" w="3065552">
                <a:moveTo>
                  <a:pt x="0" y="0"/>
                </a:moveTo>
                <a:lnTo>
                  <a:pt x="3065552" y="0"/>
                </a:lnTo>
                <a:lnTo>
                  <a:pt x="3065552" y="1117826"/>
                </a:lnTo>
                <a:lnTo>
                  <a:pt x="0" y="111782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41" id="41"/>
          <p:cNvSpPr txBox="true"/>
          <p:nvPr/>
        </p:nvSpPr>
        <p:spPr>
          <a:xfrm rot="0">
            <a:off x="268927" y="251636"/>
            <a:ext cx="3231356" cy="609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79"/>
              </a:lnSpc>
            </a:pPr>
            <a:r>
              <a:rPr lang="en-US" sz="3899">
                <a:gradFill>
                  <a:gsLst>
                    <a:gs pos="0">
                      <a:srgbClr val="FF5757">
                        <a:alpha val="100000"/>
                      </a:srgbClr>
                    </a:gs>
                    <a:gs pos="100000">
                      <a:srgbClr val="8C52FF">
                        <a:alpha val="100000"/>
                      </a:srgbClr>
                    </a:gs>
                  </a:gsLst>
                  <a:lin ang="0"/>
                </a:gradFill>
                <a:latin typeface="Marykate"/>
                <a:ea typeface="Marykate"/>
                <a:cs typeface="Marykate"/>
                <a:sym typeface="Marykate"/>
              </a:rPr>
              <a:t>Curso 2026-2027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9906000" cy="6858000"/>
          </a:xfrm>
          <a:custGeom>
            <a:avLst/>
            <a:gdLst/>
            <a:ahLst/>
            <a:cxnLst/>
            <a:rect r="r" b="b" t="t" l="l"/>
            <a:pathLst>
              <a:path h="6858000" w="9906000">
                <a:moveTo>
                  <a:pt x="0" y="0"/>
                </a:moveTo>
                <a:lnTo>
                  <a:pt x="9906000" y="0"/>
                </a:lnTo>
                <a:lnTo>
                  <a:pt x="9906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6540"/>
            </a:blip>
            <a:stretch>
              <a:fillRect l="0" t="-22222" r="0" b="-22222"/>
            </a:stretch>
          </a:blipFill>
        </p:spPr>
      </p:sp>
      <p:graphicFrame>
        <p:nvGraphicFramePr>
          <p:cNvPr name="Table 3" id="3"/>
          <p:cNvGraphicFramePr>
            <a:graphicFrameLocks noGrp="true"/>
          </p:cNvGraphicFramePr>
          <p:nvPr/>
        </p:nvGraphicFramePr>
        <p:xfrm>
          <a:off x="268927" y="1592806"/>
          <a:ext cx="9492353" cy="5154171"/>
        </p:xfrm>
        <a:graphic>
          <a:graphicData uri="http://schemas.openxmlformats.org/drawingml/2006/table">
            <a:tbl>
              <a:tblPr/>
              <a:tblGrid>
                <a:gridCol w="1356050"/>
                <a:gridCol w="1356050"/>
                <a:gridCol w="1356050"/>
                <a:gridCol w="1356050"/>
                <a:gridCol w="1356050"/>
                <a:gridCol w="1356050"/>
                <a:gridCol w="1356050"/>
              </a:tblGrid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name="Freeform 4" id="4"/>
          <p:cNvSpPr/>
          <p:nvPr/>
        </p:nvSpPr>
        <p:spPr>
          <a:xfrm flipH="false" flipV="false" rot="0">
            <a:off x="1190625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6609788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5254997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2545416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900207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319370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aphicFrame>
        <p:nvGraphicFramePr>
          <p:cNvPr name="Table 10" id="10"/>
          <p:cNvGraphicFramePr>
            <a:graphicFrameLocks noGrp="true"/>
          </p:cNvGraphicFramePr>
          <p:nvPr/>
        </p:nvGraphicFramePr>
        <p:xfrm>
          <a:off x="268927" y="988413"/>
          <a:ext cx="9492353" cy="609600"/>
        </p:xfrm>
        <a:graphic>
          <a:graphicData uri="http://schemas.openxmlformats.org/drawingml/2006/table">
            <a:tbl>
              <a:tblPr/>
              <a:tblGrid>
                <a:gridCol w="1356050"/>
                <a:gridCol w="1356050"/>
                <a:gridCol w="1356050"/>
                <a:gridCol w="1356050"/>
                <a:gridCol w="1356050"/>
                <a:gridCol w="1356050"/>
                <a:gridCol w="1356050"/>
              </a:tblGrid>
              <a:tr h="350527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L</a:t>
                      </a: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unes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Martes 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Miércoles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Jueves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Viernes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Sábado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Domingo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name="Freeform 11" id="11"/>
          <p:cNvSpPr/>
          <p:nvPr/>
        </p:nvSpPr>
        <p:spPr>
          <a:xfrm flipH="false" flipV="false" rot="0">
            <a:off x="7964579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190625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6609788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5254997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2545416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3900207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9319370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7964579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190625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6609788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5254997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2545416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3900207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9319370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7964579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1188299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6607462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5252671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2543090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3897880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9317044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7962253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1188299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6607462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5252671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2543090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7" id="37"/>
          <p:cNvSpPr/>
          <p:nvPr/>
        </p:nvSpPr>
        <p:spPr>
          <a:xfrm flipH="false" flipV="false" rot="0">
            <a:off x="3897880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8" id="38"/>
          <p:cNvSpPr/>
          <p:nvPr/>
        </p:nvSpPr>
        <p:spPr>
          <a:xfrm flipH="false" flipV="false" rot="0">
            <a:off x="9317044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9" id="39"/>
          <p:cNvSpPr/>
          <p:nvPr/>
        </p:nvSpPr>
        <p:spPr>
          <a:xfrm flipH="false" flipV="false" rot="0">
            <a:off x="7962253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0" id="40"/>
          <p:cNvSpPr/>
          <p:nvPr/>
        </p:nvSpPr>
        <p:spPr>
          <a:xfrm flipH="false" flipV="false" rot="0">
            <a:off x="4932131" y="-92007"/>
            <a:ext cx="4829149" cy="1080420"/>
          </a:xfrm>
          <a:custGeom>
            <a:avLst/>
            <a:gdLst/>
            <a:ahLst/>
            <a:cxnLst/>
            <a:rect r="r" b="b" t="t" l="l"/>
            <a:pathLst>
              <a:path h="1080420" w="4829149">
                <a:moveTo>
                  <a:pt x="0" y="0"/>
                </a:moveTo>
                <a:lnTo>
                  <a:pt x="4829149" y="0"/>
                </a:lnTo>
                <a:lnTo>
                  <a:pt x="4829149" y="1080420"/>
                </a:lnTo>
                <a:lnTo>
                  <a:pt x="0" y="108042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85" r="0" b="-385"/>
            </a:stretch>
          </a:blipFill>
        </p:spPr>
      </p:sp>
      <p:sp>
        <p:nvSpPr>
          <p:cNvPr name="TextBox 41" id="41"/>
          <p:cNvSpPr txBox="true"/>
          <p:nvPr/>
        </p:nvSpPr>
        <p:spPr>
          <a:xfrm rot="0">
            <a:off x="268927" y="251636"/>
            <a:ext cx="3231356" cy="609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79"/>
              </a:lnSpc>
            </a:pPr>
            <a:r>
              <a:rPr lang="en-US" sz="3899">
                <a:gradFill>
                  <a:gsLst>
                    <a:gs pos="0">
                      <a:srgbClr val="FF5757">
                        <a:alpha val="100000"/>
                      </a:srgbClr>
                    </a:gs>
                    <a:gs pos="100000">
                      <a:srgbClr val="8C52FF">
                        <a:alpha val="100000"/>
                      </a:srgbClr>
                    </a:gs>
                  </a:gsLst>
                  <a:lin ang="0"/>
                </a:gradFill>
                <a:latin typeface="Marykate"/>
                <a:ea typeface="Marykate"/>
                <a:cs typeface="Marykate"/>
                <a:sym typeface="Marykate"/>
              </a:rPr>
              <a:t>Curso 2026-2027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9906000" cy="6858000"/>
          </a:xfrm>
          <a:custGeom>
            <a:avLst/>
            <a:gdLst/>
            <a:ahLst/>
            <a:cxnLst/>
            <a:rect r="r" b="b" t="t" l="l"/>
            <a:pathLst>
              <a:path h="6858000" w="9906000">
                <a:moveTo>
                  <a:pt x="0" y="0"/>
                </a:moveTo>
                <a:lnTo>
                  <a:pt x="9906000" y="0"/>
                </a:lnTo>
                <a:lnTo>
                  <a:pt x="9906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6540"/>
            </a:blip>
            <a:stretch>
              <a:fillRect l="0" t="-22222" r="0" b="-22222"/>
            </a:stretch>
          </a:blipFill>
        </p:spPr>
      </p:sp>
      <p:graphicFrame>
        <p:nvGraphicFramePr>
          <p:cNvPr name="Table 3" id="3"/>
          <p:cNvGraphicFramePr>
            <a:graphicFrameLocks noGrp="true"/>
          </p:cNvGraphicFramePr>
          <p:nvPr/>
        </p:nvGraphicFramePr>
        <p:xfrm>
          <a:off x="268927" y="1592806"/>
          <a:ext cx="9492353" cy="5154171"/>
        </p:xfrm>
        <a:graphic>
          <a:graphicData uri="http://schemas.openxmlformats.org/drawingml/2006/table">
            <a:tbl>
              <a:tblPr/>
              <a:tblGrid>
                <a:gridCol w="1356050"/>
                <a:gridCol w="1356050"/>
                <a:gridCol w="1356050"/>
                <a:gridCol w="1356050"/>
                <a:gridCol w="1356050"/>
                <a:gridCol w="1356050"/>
                <a:gridCol w="1356050"/>
              </a:tblGrid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name="Freeform 4" id="4"/>
          <p:cNvSpPr/>
          <p:nvPr/>
        </p:nvSpPr>
        <p:spPr>
          <a:xfrm flipH="false" flipV="false" rot="0">
            <a:off x="1190625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6609788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5254997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2545416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900207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319370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aphicFrame>
        <p:nvGraphicFramePr>
          <p:cNvPr name="Table 10" id="10"/>
          <p:cNvGraphicFramePr>
            <a:graphicFrameLocks noGrp="true"/>
          </p:cNvGraphicFramePr>
          <p:nvPr/>
        </p:nvGraphicFramePr>
        <p:xfrm>
          <a:off x="268927" y="988413"/>
          <a:ext cx="9492353" cy="609600"/>
        </p:xfrm>
        <a:graphic>
          <a:graphicData uri="http://schemas.openxmlformats.org/drawingml/2006/table">
            <a:tbl>
              <a:tblPr/>
              <a:tblGrid>
                <a:gridCol w="1356050"/>
                <a:gridCol w="1356050"/>
                <a:gridCol w="1356050"/>
                <a:gridCol w="1356050"/>
                <a:gridCol w="1356050"/>
                <a:gridCol w="1356050"/>
                <a:gridCol w="1356050"/>
              </a:tblGrid>
              <a:tr h="350527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L</a:t>
                      </a: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unes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Martes 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Miércoles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Jueves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Viernes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Sábado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Domingo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name="Freeform 11" id="11"/>
          <p:cNvSpPr/>
          <p:nvPr/>
        </p:nvSpPr>
        <p:spPr>
          <a:xfrm flipH="false" flipV="false" rot="0">
            <a:off x="7964579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190625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6609788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5254997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2545416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3900207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9319370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7964579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190625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6609788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5254997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2545416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3900207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9319370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7964579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1188299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6607462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5252671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2543090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3897880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9317044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7962253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1188299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6607462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5252671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2543090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7" id="37"/>
          <p:cNvSpPr/>
          <p:nvPr/>
        </p:nvSpPr>
        <p:spPr>
          <a:xfrm flipH="false" flipV="false" rot="0">
            <a:off x="3897880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8" id="38"/>
          <p:cNvSpPr/>
          <p:nvPr/>
        </p:nvSpPr>
        <p:spPr>
          <a:xfrm flipH="false" flipV="false" rot="0">
            <a:off x="9317044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9" id="39"/>
          <p:cNvSpPr/>
          <p:nvPr/>
        </p:nvSpPr>
        <p:spPr>
          <a:xfrm flipH="false" flipV="false" rot="0">
            <a:off x="7962253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0" id="40"/>
          <p:cNvSpPr/>
          <p:nvPr/>
        </p:nvSpPr>
        <p:spPr>
          <a:xfrm flipH="false" flipV="false" rot="0">
            <a:off x="4932131" y="-92007"/>
            <a:ext cx="4829149" cy="1080420"/>
          </a:xfrm>
          <a:custGeom>
            <a:avLst/>
            <a:gdLst/>
            <a:ahLst/>
            <a:cxnLst/>
            <a:rect r="r" b="b" t="t" l="l"/>
            <a:pathLst>
              <a:path h="1080420" w="4829149">
                <a:moveTo>
                  <a:pt x="0" y="0"/>
                </a:moveTo>
                <a:lnTo>
                  <a:pt x="4829149" y="0"/>
                </a:lnTo>
                <a:lnTo>
                  <a:pt x="4829149" y="1080420"/>
                </a:lnTo>
                <a:lnTo>
                  <a:pt x="0" y="108042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2417" r="0" b="-2417"/>
            </a:stretch>
          </a:blipFill>
        </p:spPr>
      </p:sp>
      <p:sp>
        <p:nvSpPr>
          <p:cNvPr name="TextBox 41" id="41"/>
          <p:cNvSpPr txBox="true"/>
          <p:nvPr/>
        </p:nvSpPr>
        <p:spPr>
          <a:xfrm rot="0">
            <a:off x="268927" y="251636"/>
            <a:ext cx="3231356" cy="609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79"/>
              </a:lnSpc>
            </a:pPr>
            <a:r>
              <a:rPr lang="en-US" sz="3899">
                <a:gradFill>
                  <a:gsLst>
                    <a:gs pos="0">
                      <a:srgbClr val="FF5757">
                        <a:alpha val="100000"/>
                      </a:srgbClr>
                    </a:gs>
                    <a:gs pos="100000">
                      <a:srgbClr val="8C52FF">
                        <a:alpha val="100000"/>
                      </a:srgbClr>
                    </a:gs>
                  </a:gsLst>
                  <a:lin ang="0"/>
                </a:gradFill>
                <a:latin typeface="Marykate"/>
                <a:ea typeface="Marykate"/>
                <a:cs typeface="Marykate"/>
                <a:sym typeface="Marykate"/>
              </a:rPr>
              <a:t>Curso 2026-2027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9906000" cy="6858000"/>
          </a:xfrm>
          <a:custGeom>
            <a:avLst/>
            <a:gdLst/>
            <a:ahLst/>
            <a:cxnLst/>
            <a:rect r="r" b="b" t="t" l="l"/>
            <a:pathLst>
              <a:path h="6858000" w="9906000">
                <a:moveTo>
                  <a:pt x="0" y="0"/>
                </a:moveTo>
                <a:lnTo>
                  <a:pt x="9906000" y="0"/>
                </a:lnTo>
                <a:lnTo>
                  <a:pt x="9906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6540"/>
            </a:blip>
            <a:stretch>
              <a:fillRect l="0" t="-22222" r="0" b="-22222"/>
            </a:stretch>
          </a:blipFill>
        </p:spPr>
      </p:sp>
      <p:graphicFrame>
        <p:nvGraphicFramePr>
          <p:cNvPr name="Table 3" id="3"/>
          <p:cNvGraphicFramePr>
            <a:graphicFrameLocks noGrp="true"/>
          </p:cNvGraphicFramePr>
          <p:nvPr/>
        </p:nvGraphicFramePr>
        <p:xfrm>
          <a:off x="268927" y="1592806"/>
          <a:ext cx="9492353" cy="5154171"/>
        </p:xfrm>
        <a:graphic>
          <a:graphicData uri="http://schemas.openxmlformats.org/drawingml/2006/table">
            <a:tbl>
              <a:tblPr/>
              <a:tblGrid>
                <a:gridCol w="1356050"/>
                <a:gridCol w="1356050"/>
                <a:gridCol w="1356050"/>
                <a:gridCol w="1356050"/>
                <a:gridCol w="1356050"/>
                <a:gridCol w="1356050"/>
                <a:gridCol w="1356050"/>
              </a:tblGrid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name="Freeform 4" id="4"/>
          <p:cNvSpPr/>
          <p:nvPr/>
        </p:nvSpPr>
        <p:spPr>
          <a:xfrm flipH="false" flipV="false" rot="0">
            <a:off x="1190625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6609788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5254997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2545416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900207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319370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aphicFrame>
        <p:nvGraphicFramePr>
          <p:cNvPr name="Table 10" id="10"/>
          <p:cNvGraphicFramePr>
            <a:graphicFrameLocks noGrp="true"/>
          </p:cNvGraphicFramePr>
          <p:nvPr/>
        </p:nvGraphicFramePr>
        <p:xfrm>
          <a:off x="268927" y="988413"/>
          <a:ext cx="9492353" cy="609600"/>
        </p:xfrm>
        <a:graphic>
          <a:graphicData uri="http://schemas.openxmlformats.org/drawingml/2006/table">
            <a:tbl>
              <a:tblPr/>
              <a:tblGrid>
                <a:gridCol w="1356050"/>
                <a:gridCol w="1356050"/>
                <a:gridCol w="1356050"/>
                <a:gridCol w="1356050"/>
                <a:gridCol w="1356050"/>
                <a:gridCol w="1356050"/>
                <a:gridCol w="1356050"/>
              </a:tblGrid>
              <a:tr h="350527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L</a:t>
                      </a: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unes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Martes 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Miércoles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Jueves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Viernes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Sábado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Domingo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name="Freeform 11" id="11"/>
          <p:cNvSpPr/>
          <p:nvPr/>
        </p:nvSpPr>
        <p:spPr>
          <a:xfrm flipH="false" flipV="false" rot="0">
            <a:off x="7964579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190625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6609788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5254997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2545416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3900207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9319370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7964579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190625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6609788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5254997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2545416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3900207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9319370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7964579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1188299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6607462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5252671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2543090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3897880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9317044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7962253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1188299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6607462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5252671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2543090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7" id="37"/>
          <p:cNvSpPr/>
          <p:nvPr/>
        </p:nvSpPr>
        <p:spPr>
          <a:xfrm flipH="false" flipV="false" rot="0">
            <a:off x="3897880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8" id="38"/>
          <p:cNvSpPr/>
          <p:nvPr/>
        </p:nvSpPr>
        <p:spPr>
          <a:xfrm flipH="false" flipV="false" rot="0">
            <a:off x="9317044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9" id="39"/>
          <p:cNvSpPr/>
          <p:nvPr/>
        </p:nvSpPr>
        <p:spPr>
          <a:xfrm flipH="false" flipV="false" rot="0">
            <a:off x="7962253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0" id="40"/>
          <p:cNvSpPr/>
          <p:nvPr/>
        </p:nvSpPr>
        <p:spPr>
          <a:xfrm flipH="false" flipV="false" rot="0">
            <a:off x="5074180" y="-11053"/>
            <a:ext cx="4467308" cy="999466"/>
          </a:xfrm>
          <a:custGeom>
            <a:avLst/>
            <a:gdLst/>
            <a:ahLst/>
            <a:cxnLst/>
            <a:rect r="r" b="b" t="t" l="l"/>
            <a:pathLst>
              <a:path h="999466" w="4467308">
                <a:moveTo>
                  <a:pt x="0" y="0"/>
                </a:moveTo>
                <a:lnTo>
                  <a:pt x="4467308" y="0"/>
                </a:lnTo>
                <a:lnTo>
                  <a:pt x="4467308" y="999466"/>
                </a:lnTo>
                <a:lnTo>
                  <a:pt x="0" y="99946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1198" r="0" b="-1198"/>
            </a:stretch>
          </a:blipFill>
        </p:spPr>
      </p:sp>
      <p:sp>
        <p:nvSpPr>
          <p:cNvPr name="TextBox 41" id="41"/>
          <p:cNvSpPr txBox="true"/>
          <p:nvPr/>
        </p:nvSpPr>
        <p:spPr>
          <a:xfrm rot="0">
            <a:off x="268927" y="251636"/>
            <a:ext cx="3231356" cy="609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79"/>
              </a:lnSpc>
            </a:pPr>
            <a:r>
              <a:rPr lang="en-US" sz="3899">
                <a:gradFill>
                  <a:gsLst>
                    <a:gs pos="0">
                      <a:srgbClr val="FF5757">
                        <a:alpha val="100000"/>
                      </a:srgbClr>
                    </a:gs>
                    <a:gs pos="100000">
                      <a:srgbClr val="8C52FF">
                        <a:alpha val="100000"/>
                      </a:srgbClr>
                    </a:gs>
                  </a:gsLst>
                  <a:lin ang="0"/>
                </a:gradFill>
                <a:latin typeface="Marykate"/>
                <a:ea typeface="Marykate"/>
                <a:cs typeface="Marykate"/>
                <a:sym typeface="Marykate"/>
              </a:rPr>
              <a:t>Curso 2026-2027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9906000" cy="6858000"/>
          </a:xfrm>
          <a:custGeom>
            <a:avLst/>
            <a:gdLst/>
            <a:ahLst/>
            <a:cxnLst/>
            <a:rect r="r" b="b" t="t" l="l"/>
            <a:pathLst>
              <a:path h="6858000" w="9906000">
                <a:moveTo>
                  <a:pt x="0" y="0"/>
                </a:moveTo>
                <a:lnTo>
                  <a:pt x="9906000" y="0"/>
                </a:lnTo>
                <a:lnTo>
                  <a:pt x="9906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6540"/>
            </a:blip>
            <a:stretch>
              <a:fillRect l="0" t="-22222" r="0" b="-22222"/>
            </a:stretch>
          </a:blipFill>
        </p:spPr>
      </p:sp>
      <p:graphicFrame>
        <p:nvGraphicFramePr>
          <p:cNvPr name="Table 3" id="3"/>
          <p:cNvGraphicFramePr>
            <a:graphicFrameLocks noGrp="true"/>
          </p:cNvGraphicFramePr>
          <p:nvPr/>
        </p:nvGraphicFramePr>
        <p:xfrm>
          <a:off x="268927" y="1592806"/>
          <a:ext cx="9492353" cy="5154171"/>
        </p:xfrm>
        <a:graphic>
          <a:graphicData uri="http://schemas.openxmlformats.org/drawingml/2006/table">
            <a:tbl>
              <a:tblPr/>
              <a:tblGrid>
                <a:gridCol w="1356050"/>
                <a:gridCol w="1356050"/>
                <a:gridCol w="1356050"/>
                <a:gridCol w="1356050"/>
                <a:gridCol w="1356050"/>
                <a:gridCol w="1356050"/>
                <a:gridCol w="1356050"/>
              </a:tblGrid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name="Freeform 4" id="4"/>
          <p:cNvSpPr/>
          <p:nvPr/>
        </p:nvSpPr>
        <p:spPr>
          <a:xfrm flipH="false" flipV="false" rot="0">
            <a:off x="1190625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6609788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5254997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2545416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900207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319370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aphicFrame>
        <p:nvGraphicFramePr>
          <p:cNvPr name="Table 10" id="10"/>
          <p:cNvGraphicFramePr>
            <a:graphicFrameLocks noGrp="true"/>
          </p:cNvGraphicFramePr>
          <p:nvPr/>
        </p:nvGraphicFramePr>
        <p:xfrm>
          <a:off x="268927" y="988413"/>
          <a:ext cx="9492353" cy="609600"/>
        </p:xfrm>
        <a:graphic>
          <a:graphicData uri="http://schemas.openxmlformats.org/drawingml/2006/table">
            <a:tbl>
              <a:tblPr/>
              <a:tblGrid>
                <a:gridCol w="1356050"/>
                <a:gridCol w="1356050"/>
                <a:gridCol w="1356050"/>
                <a:gridCol w="1356050"/>
                <a:gridCol w="1356050"/>
                <a:gridCol w="1356050"/>
                <a:gridCol w="1356050"/>
              </a:tblGrid>
              <a:tr h="350527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L</a:t>
                      </a: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unes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Martes 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Miércoles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Jueves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Viernes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Sábado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Domingo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name="Freeform 11" id="11"/>
          <p:cNvSpPr/>
          <p:nvPr/>
        </p:nvSpPr>
        <p:spPr>
          <a:xfrm flipH="false" flipV="false" rot="0">
            <a:off x="7964579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190625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6609788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5254997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2545416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3900207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9319370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7964579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190625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6609788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5254997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2545416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3900207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9319370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7964579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1188299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6607462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5252671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2543090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3897880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9317044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7962253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1188299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6607462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5252671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2543090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7" id="37"/>
          <p:cNvSpPr/>
          <p:nvPr/>
        </p:nvSpPr>
        <p:spPr>
          <a:xfrm flipH="false" flipV="false" rot="0">
            <a:off x="3897880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8" id="38"/>
          <p:cNvSpPr/>
          <p:nvPr/>
        </p:nvSpPr>
        <p:spPr>
          <a:xfrm flipH="false" flipV="false" rot="0">
            <a:off x="9317044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9" id="39"/>
          <p:cNvSpPr/>
          <p:nvPr/>
        </p:nvSpPr>
        <p:spPr>
          <a:xfrm flipH="false" flipV="false" rot="0">
            <a:off x="7962253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0" id="40"/>
          <p:cNvSpPr/>
          <p:nvPr/>
        </p:nvSpPr>
        <p:spPr>
          <a:xfrm flipH="false" flipV="false" rot="0">
            <a:off x="5074180" y="-11053"/>
            <a:ext cx="4467308" cy="999466"/>
          </a:xfrm>
          <a:custGeom>
            <a:avLst/>
            <a:gdLst/>
            <a:ahLst/>
            <a:cxnLst/>
            <a:rect r="r" b="b" t="t" l="l"/>
            <a:pathLst>
              <a:path h="999466" w="4467308">
                <a:moveTo>
                  <a:pt x="0" y="0"/>
                </a:moveTo>
                <a:lnTo>
                  <a:pt x="4467308" y="0"/>
                </a:lnTo>
                <a:lnTo>
                  <a:pt x="4467308" y="999466"/>
                </a:lnTo>
                <a:lnTo>
                  <a:pt x="0" y="99946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2585" t="0" r="-2585" b="0"/>
            </a:stretch>
          </a:blipFill>
        </p:spPr>
      </p:sp>
      <p:sp>
        <p:nvSpPr>
          <p:cNvPr name="TextBox 41" id="41"/>
          <p:cNvSpPr txBox="true"/>
          <p:nvPr/>
        </p:nvSpPr>
        <p:spPr>
          <a:xfrm rot="0">
            <a:off x="268927" y="251636"/>
            <a:ext cx="3231356" cy="609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79"/>
              </a:lnSpc>
            </a:pPr>
            <a:r>
              <a:rPr lang="en-US" sz="3899">
                <a:gradFill>
                  <a:gsLst>
                    <a:gs pos="0">
                      <a:srgbClr val="FF5757">
                        <a:alpha val="100000"/>
                      </a:srgbClr>
                    </a:gs>
                    <a:gs pos="100000">
                      <a:srgbClr val="8C52FF">
                        <a:alpha val="100000"/>
                      </a:srgbClr>
                    </a:gs>
                  </a:gsLst>
                  <a:lin ang="0"/>
                </a:gradFill>
                <a:latin typeface="Marykate"/>
                <a:ea typeface="Marykate"/>
                <a:cs typeface="Marykate"/>
                <a:sym typeface="Marykate"/>
              </a:rPr>
              <a:t>Curso 2026-2027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9906000" cy="6858000"/>
          </a:xfrm>
          <a:custGeom>
            <a:avLst/>
            <a:gdLst/>
            <a:ahLst/>
            <a:cxnLst/>
            <a:rect r="r" b="b" t="t" l="l"/>
            <a:pathLst>
              <a:path h="6858000" w="9906000">
                <a:moveTo>
                  <a:pt x="0" y="0"/>
                </a:moveTo>
                <a:lnTo>
                  <a:pt x="9906000" y="0"/>
                </a:lnTo>
                <a:lnTo>
                  <a:pt x="9906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6540"/>
            </a:blip>
            <a:stretch>
              <a:fillRect l="0" t="-22222" r="0" b="-22222"/>
            </a:stretch>
          </a:blipFill>
        </p:spPr>
      </p:sp>
      <p:graphicFrame>
        <p:nvGraphicFramePr>
          <p:cNvPr name="Table 3" id="3"/>
          <p:cNvGraphicFramePr>
            <a:graphicFrameLocks noGrp="true"/>
          </p:cNvGraphicFramePr>
          <p:nvPr/>
        </p:nvGraphicFramePr>
        <p:xfrm>
          <a:off x="268927" y="1592806"/>
          <a:ext cx="9492353" cy="5154171"/>
        </p:xfrm>
        <a:graphic>
          <a:graphicData uri="http://schemas.openxmlformats.org/drawingml/2006/table">
            <a:tbl>
              <a:tblPr/>
              <a:tblGrid>
                <a:gridCol w="1356050"/>
                <a:gridCol w="1356050"/>
                <a:gridCol w="1356050"/>
                <a:gridCol w="1356050"/>
                <a:gridCol w="1356050"/>
                <a:gridCol w="1356050"/>
                <a:gridCol w="1356050"/>
              </a:tblGrid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name="Freeform 4" id="4"/>
          <p:cNvSpPr/>
          <p:nvPr/>
        </p:nvSpPr>
        <p:spPr>
          <a:xfrm flipH="false" flipV="false" rot="0">
            <a:off x="1190625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6609788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5254997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2545416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900207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319370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aphicFrame>
        <p:nvGraphicFramePr>
          <p:cNvPr name="Table 10" id="10"/>
          <p:cNvGraphicFramePr>
            <a:graphicFrameLocks noGrp="true"/>
          </p:cNvGraphicFramePr>
          <p:nvPr/>
        </p:nvGraphicFramePr>
        <p:xfrm>
          <a:off x="268927" y="988413"/>
          <a:ext cx="9492353" cy="609600"/>
        </p:xfrm>
        <a:graphic>
          <a:graphicData uri="http://schemas.openxmlformats.org/drawingml/2006/table">
            <a:tbl>
              <a:tblPr/>
              <a:tblGrid>
                <a:gridCol w="1356050"/>
                <a:gridCol w="1356050"/>
                <a:gridCol w="1356050"/>
                <a:gridCol w="1356050"/>
                <a:gridCol w="1356050"/>
                <a:gridCol w="1356050"/>
                <a:gridCol w="1356050"/>
              </a:tblGrid>
              <a:tr h="350527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L</a:t>
                      </a: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unes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Martes 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Miércoles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Jueves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Viernes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Sábado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Domingo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name="Freeform 11" id="11"/>
          <p:cNvSpPr/>
          <p:nvPr/>
        </p:nvSpPr>
        <p:spPr>
          <a:xfrm flipH="false" flipV="false" rot="0">
            <a:off x="7964579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190625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6609788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5254997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2545416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3900207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9319370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7964579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190625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6609788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5254997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2545416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3900207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9319370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7964579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1188299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6607462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5252671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2543090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3897880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9317044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7962253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1188299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6607462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5252671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2543090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7" id="37"/>
          <p:cNvSpPr/>
          <p:nvPr/>
        </p:nvSpPr>
        <p:spPr>
          <a:xfrm flipH="false" flipV="false" rot="0">
            <a:off x="3897880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8" id="38"/>
          <p:cNvSpPr/>
          <p:nvPr/>
        </p:nvSpPr>
        <p:spPr>
          <a:xfrm flipH="false" flipV="false" rot="0">
            <a:off x="9317044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9" id="39"/>
          <p:cNvSpPr/>
          <p:nvPr/>
        </p:nvSpPr>
        <p:spPr>
          <a:xfrm flipH="false" flipV="false" rot="0">
            <a:off x="7962253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0" id="40"/>
          <p:cNvSpPr/>
          <p:nvPr/>
        </p:nvSpPr>
        <p:spPr>
          <a:xfrm flipH="false" flipV="false" rot="0">
            <a:off x="6468719" y="0"/>
            <a:ext cx="3186645" cy="987411"/>
          </a:xfrm>
          <a:custGeom>
            <a:avLst/>
            <a:gdLst/>
            <a:ahLst/>
            <a:cxnLst/>
            <a:rect r="r" b="b" t="t" l="l"/>
            <a:pathLst>
              <a:path h="987411" w="3186645">
                <a:moveTo>
                  <a:pt x="0" y="0"/>
                </a:moveTo>
                <a:lnTo>
                  <a:pt x="3186645" y="0"/>
                </a:lnTo>
                <a:lnTo>
                  <a:pt x="3186645" y="987411"/>
                </a:lnTo>
                <a:lnTo>
                  <a:pt x="0" y="98741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41" id="41"/>
          <p:cNvSpPr txBox="true"/>
          <p:nvPr/>
        </p:nvSpPr>
        <p:spPr>
          <a:xfrm rot="0">
            <a:off x="268927" y="251636"/>
            <a:ext cx="3231356" cy="609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79"/>
              </a:lnSpc>
            </a:pPr>
            <a:r>
              <a:rPr lang="en-US" sz="3899">
                <a:gradFill>
                  <a:gsLst>
                    <a:gs pos="0">
                      <a:srgbClr val="FF5757">
                        <a:alpha val="100000"/>
                      </a:srgbClr>
                    </a:gs>
                    <a:gs pos="100000">
                      <a:srgbClr val="8C52FF">
                        <a:alpha val="100000"/>
                      </a:srgbClr>
                    </a:gs>
                  </a:gsLst>
                  <a:lin ang="0"/>
                </a:gradFill>
                <a:latin typeface="Marykate"/>
                <a:ea typeface="Marykate"/>
                <a:cs typeface="Marykate"/>
                <a:sym typeface="Marykate"/>
              </a:rPr>
              <a:t>Curso 2026-2027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9906000" cy="6858000"/>
          </a:xfrm>
          <a:custGeom>
            <a:avLst/>
            <a:gdLst/>
            <a:ahLst/>
            <a:cxnLst/>
            <a:rect r="r" b="b" t="t" l="l"/>
            <a:pathLst>
              <a:path h="6858000" w="9906000">
                <a:moveTo>
                  <a:pt x="0" y="0"/>
                </a:moveTo>
                <a:lnTo>
                  <a:pt x="9906000" y="0"/>
                </a:lnTo>
                <a:lnTo>
                  <a:pt x="9906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6540"/>
            </a:blip>
            <a:stretch>
              <a:fillRect l="0" t="-22222" r="0" b="-22222"/>
            </a:stretch>
          </a:blipFill>
        </p:spPr>
      </p:sp>
      <p:graphicFrame>
        <p:nvGraphicFramePr>
          <p:cNvPr name="Table 3" id="3"/>
          <p:cNvGraphicFramePr>
            <a:graphicFrameLocks noGrp="true"/>
          </p:cNvGraphicFramePr>
          <p:nvPr/>
        </p:nvGraphicFramePr>
        <p:xfrm>
          <a:off x="268927" y="1592806"/>
          <a:ext cx="9492353" cy="5154171"/>
        </p:xfrm>
        <a:graphic>
          <a:graphicData uri="http://schemas.openxmlformats.org/drawingml/2006/table">
            <a:tbl>
              <a:tblPr/>
              <a:tblGrid>
                <a:gridCol w="1356050"/>
                <a:gridCol w="1356050"/>
                <a:gridCol w="1356050"/>
                <a:gridCol w="1356050"/>
                <a:gridCol w="1356050"/>
                <a:gridCol w="1356050"/>
                <a:gridCol w="1356050"/>
              </a:tblGrid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name="Freeform 4" id="4"/>
          <p:cNvSpPr/>
          <p:nvPr/>
        </p:nvSpPr>
        <p:spPr>
          <a:xfrm flipH="false" flipV="false" rot="0">
            <a:off x="1190625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6609788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5254997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2545416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900207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319370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aphicFrame>
        <p:nvGraphicFramePr>
          <p:cNvPr name="Table 10" id="10"/>
          <p:cNvGraphicFramePr>
            <a:graphicFrameLocks noGrp="true"/>
          </p:cNvGraphicFramePr>
          <p:nvPr/>
        </p:nvGraphicFramePr>
        <p:xfrm>
          <a:off x="268927" y="988413"/>
          <a:ext cx="9492353" cy="609600"/>
        </p:xfrm>
        <a:graphic>
          <a:graphicData uri="http://schemas.openxmlformats.org/drawingml/2006/table">
            <a:tbl>
              <a:tblPr/>
              <a:tblGrid>
                <a:gridCol w="1356050"/>
                <a:gridCol w="1356050"/>
                <a:gridCol w="1356050"/>
                <a:gridCol w="1356050"/>
                <a:gridCol w="1356050"/>
                <a:gridCol w="1356050"/>
                <a:gridCol w="1356050"/>
              </a:tblGrid>
              <a:tr h="350527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L</a:t>
                      </a: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unes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Martes 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Miércoles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Jueves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Viernes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Sábado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Domingo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name="Freeform 11" id="11"/>
          <p:cNvSpPr/>
          <p:nvPr/>
        </p:nvSpPr>
        <p:spPr>
          <a:xfrm flipH="false" flipV="false" rot="0">
            <a:off x="7964579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190625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6609788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5254997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2545416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3900207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9319370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7964579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190625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6609788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5254997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2545416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3900207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9319370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7964579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1188299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6607462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5252671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2543090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3897880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9317044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7962253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1188299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6607462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5252671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2543090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7" id="37"/>
          <p:cNvSpPr/>
          <p:nvPr/>
        </p:nvSpPr>
        <p:spPr>
          <a:xfrm flipH="false" flipV="false" rot="0">
            <a:off x="3897880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8" id="38"/>
          <p:cNvSpPr/>
          <p:nvPr/>
        </p:nvSpPr>
        <p:spPr>
          <a:xfrm flipH="false" flipV="false" rot="0">
            <a:off x="9317044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9" id="39"/>
          <p:cNvSpPr/>
          <p:nvPr/>
        </p:nvSpPr>
        <p:spPr>
          <a:xfrm flipH="false" flipV="false" rot="0">
            <a:off x="7962253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0" id="40"/>
          <p:cNvSpPr/>
          <p:nvPr/>
        </p:nvSpPr>
        <p:spPr>
          <a:xfrm flipH="false" flipV="false" rot="0">
            <a:off x="5624415" y="-16843"/>
            <a:ext cx="4136865" cy="1038149"/>
          </a:xfrm>
          <a:custGeom>
            <a:avLst/>
            <a:gdLst/>
            <a:ahLst/>
            <a:cxnLst/>
            <a:rect r="r" b="b" t="t" l="l"/>
            <a:pathLst>
              <a:path h="1038149" w="4136865">
                <a:moveTo>
                  <a:pt x="0" y="0"/>
                </a:moveTo>
                <a:lnTo>
                  <a:pt x="4136865" y="0"/>
                </a:lnTo>
                <a:lnTo>
                  <a:pt x="4136865" y="1038149"/>
                </a:lnTo>
                <a:lnTo>
                  <a:pt x="0" y="103814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41" id="41"/>
          <p:cNvSpPr txBox="true"/>
          <p:nvPr/>
        </p:nvSpPr>
        <p:spPr>
          <a:xfrm rot="0">
            <a:off x="268927" y="251636"/>
            <a:ext cx="3231356" cy="609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79"/>
              </a:lnSpc>
            </a:pPr>
            <a:r>
              <a:rPr lang="en-US" sz="3899">
                <a:gradFill>
                  <a:gsLst>
                    <a:gs pos="0">
                      <a:srgbClr val="FF5757">
                        <a:alpha val="100000"/>
                      </a:srgbClr>
                    </a:gs>
                    <a:gs pos="100000">
                      <a:srgbClr val="8C52FF">
                        <a:alpha val="100000"/>
                      </a:srgbClr>
                    </a:gs>
                  </a:gsLst>
                  <a:lin ang="0"/>
                </a:gradFill>
                <a:latin typeface="Marykate"/>
                <a:ea typeface="Marykate"/>
                <a:cs typeface="Marykate"/>
                <a:sym typeface="Marykate"/>
              </a:rPr>
              <a:t>Curso 2026-2027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9906000" cy="6858000"/>
          </a:xfrm>
          <a:custGeom>
            <a:avLst/>
            <a:gdLst/>
            <a:ahLst/>
            <a:cxnLst/>
            <a:rect r="r" b="b" t="t" l="l"/>
            <a:pathLst>
              <a:path h="6858000" w="9906000">
                <a:moveTo>
                  <a:pt x="0" y="0"/>
                </a:moveTo>
                <a:lnTo>
                  <a:pt x="9906000" y="0"/>
                </a:lnTo>
                <a:lnTo>
                  <a:pt x="9906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6540"/>
            </a:blip>
            <a:stretch>
              <a:fillRect l="0" t="-22222" r="0" b="-22222"/>
            </a:stretch>
          </a:blipFill>
        </p:spPr>
      </p:sp>
      <p:graphicFrame>
        <p:nvGraphicFramePr>
          <p:cNvPr name="Table 3" id="3"/>
          <p:cNvGraphicFramePr>
            <a:graphicFrameLocks noGrp="true"/>
          </p:cNvGraphicFramePr>
          <p:nvPr/>
        </p:nvGraphicFramePr>
        <p:xfrm>
          <a:off x="268927" y="1592806"/>
          <a:ext cx="9492353" cy="5154171"/>
        </p:xfrm>
        <a:graphic>
          <a:graphicData uri="http://schemas.openxmlformats.org/drawingml/2006/table">
            <a:tbl>
              <a:tblPr/>
              <a:tblGrid>
                <a:gridCol w="1356050"/>
                <a:gridCol w="1356050"/>
                <a:gridCol w="1356050"/>
                <a:gridCol w="1356050"/>
                <a:gridCol w="1356050"/>
                <a:gridCol w="1356050"/>
                <a:gridCol w="1356050"/>
              </a:tblGrid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name="Freeform 4" id="4"/>
          <p:cNvSpPr/>
          <p:nvPr/>
        </p:nvSpPr>
        <p:spPr>
          <a:xfrm flipH="false" flipV="false" rot="0">
            <a:off x="1190625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6609788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5254997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2545416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900207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319370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aphicFrame>
        <p:nvGraphicFramePr>
          <p:cNvPr name="Table 10" id="10"/>
          <p:cNvGraphicFramePr>
            <a:graphicFrameLocks noGrp="true"/>
          </p:cNvGraphicFramePr>
          <p:nvPr/>
        </p:nvGraphicFramePr>
        <p:xfrm>
          <a:off x="268927" y="988413"/>
          <a:ext cx="9492353" cy="609600"/>
        </p:xfrm>
        <a:graphic>
          <a:graphicData uri="http://schemas.openxmlformats.org/drawingml/2006/table">
            <a:tbl>
              <a:tblPr/>
              <a:tblGrid>
                <a:gridCol w="1356050"/>
                <a:gridCol w="1356050"/>
                <a:gridCol w="1356050"/>
                <a:gridCol w="1356050"/>
                <a:gridCol w="1356050"/>
                <a:gridCol w="1356050"/>
                <a:gridCol w="1356050"/>
              </a:tblGrid>
              <a:tr h="350527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L</a:t>
                      </a: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unes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Martes 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Miércoles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Jueves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Viernes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Sábado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Domingo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name="Freeform 11" id="11"/>
          <p:cNvSpPr/>
          <p:nvPr/>
        </p:nvSpPr>
        <p:spPr>
          <a:xfrm flipH="false" flipV="false" rot="0">
            <a:off x="7964579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190625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6609788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5254997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2545416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3900207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9319370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7964579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190625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6609788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5254997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2545416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3900207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9319370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7964579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1188299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6607462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5252671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2543090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3897880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9317044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7962253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1188299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6607462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5252671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2543090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7" id="37"/>
          <p:cNvSpPr/>
          <p:nvPr/>
        </p:nvSpPr>
        <p:spPr>
          <a:xfrm flipH="false" flipV="false" rot="0">
            <a:off x="3897880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8" id="38"/>
          <p:cNvSpPr/>
          <p:nvPr/>
        </p:nvSpPr>
        <p:spPr>
          <a:xfrm flipH="false" flipV="false" rot="0">
            <a:off x="9317044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9" id="39"/>
          <p:cNvSpPr/>
          <p:nvPr/>
        </p:nvSpPr>
        <p:spPr>
          <a:xfrm flipH="false" flipV="false" rot="0">
            <a:off x="7962253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0" id="40"/>
          <p:cNvSpPr/>
          <p:nvPr/>
        </p:nvSpPr>
        <p:spPr>
          <a:xfrm flipH="false" flipV="false" rot="0">
            <a:off x="5624415" y="-16843"/>
            <a:ext cx="4136865" cy="1038149"/>
          </a:xfrm>
          <a:custGeom>
            <a:avLst/>
            <a:gdLst/>
            <a:ahLst/>
            <a:cxnLst/>
            <a:rect r="r" b="b" t="t" l="l"/>
            <a:pathLst>
              <a:path h="1038149" w="4136865">
                <a:moveTo>
                  <a:pt x="0" y="0"/>
                </a:moveTo>
                <a:lnTo>
                  <a:pt x="4136865" y="0"/>
                </a:lnTo>
                <a:lnTo>
                  <a:pt x="4136865" y="1038149"/>
                </a:lnTo>
                <a:lnTo>
                  <a:pt x="0" y="103814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1167" r="0" b="-1167"/>
            </a:stretch>
          </a:blipFill>
        </p:spPr>
      </p:sp>
      <p:sp>
        <p:nvSpPr>
          <p:cNvPr name="TextBox 41" id="41"/>
          <p:cNvSpPr txBox="true"/>
          <p:nvPr/>
        </p:nvSpPr>
        <p:spPr>
          <a:xfrm rot="0">
            <a:off x="268927" y="251636"/>
            <a:ext cx="3231356" cy="609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79"/>
              </a:lnSpc>
            </a:pPr>
            <a:r>
              <a:rPr lang="en-US" sz="3899">
                <a:gradFill>
                  <a:gsLst>
                    <a:gs pos="0">
                      <a:srgbClr val="FF5757">
                        <a:alpha val="100000"/>
                      </a:srgbClr>
                    </a:gs>
                    <a:gs pos="100000">
                      <a:srgbClr val="8C52FF">
                        <a:alpha val="100000"/>
                      </a:srgbClr>
                    </a:gs>
                  </a:gsLst>
                  <a:lin ang="0"/>
                </a:gradFill>
                <a:latin typeface="Marykate"/>
                <a:ea typeface="Marykate"/>
                <a:cs typeface="Marykate"/>
                <a:sym typeface="Marykate"/>
              </a:rPr>
              <a:t>Curso 2026-2027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9906000" cy="6858000"/>
          </a:xfrm>
          <a:custGeom>
            <a:avLst/>
            <a:gdLst/>
            <a:ahLst/>
            <a:cxnLst/>
            <a:rect r="r" b="b" t="t" l="l"/>
            <a:pathLst>
              <a:path h="6858000" w="9906000">
                <a:moveTo>
                  <a:pt x="0" y="0"/>
                </a:moveTo>
                <a:lnTo>
                  <a:pt x="9906000" y="0"/>
                </a:lnTo>
                <a:lnTo>
                  <a:pt x="9906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6540"/>
            </a:blip>
            <a:stretch>
              <a:fillRect l="0" t="-22222" r="0" b="-22222"/>
            </a:stretch>
          </a:blipFill>
        </p:spPr>
      </p:sp>
      <p:graphicFrame>
        <p:nvGraphicFramePr>
          <p:cNvPr name="Table 3" id="3"/>
          <p:cNvGraphicFramePr>
            <a:graphicFrameLocks noGrp="true"/>
          </p:cNvGraphicFramePr>
          <p:nvPr/>
        </p:nvGraphicFramePr>
        <p:xfrm>
          <a:off x="268927" y="1592806"/>
          <a:ext cx="9492353" cy="5154171"/>
        </p:xfrm>
        <a:graphic>
          <a:graphicData uri="http://schemas.openxmlformats.org/drawingml/2006/table">
            <a:tbl>
              <a:tblPr/>
              <a:tblGrid>
                <a:gridCol w="1356050"/>
                <a:gridCol w="1356050"/>
                <a:gridCol w="1356050"/>
                <a:gridCol w="1356050"/>
                <a:gridCol w="1356050"/>
                <a:gridCol w="1356050"/>
                <a:gridCol w="1356050"/>
              </a:tblGrid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name="Freeform 4" id="4"/>
          <p:cNvSpPr/>
          <p:nvPr/>
        </p:nvSpPr>
        <p:spPr>
          <a:xfrm flipH="false" flipV="false" rot="0">
            <a:off x="1190625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6609788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5254997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2545416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900207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319370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aphicFrame>
        <p:nvGraphicFramePr>
          <p:cNvPr name="Table 10" id="10"/>
          <p:cNvGraphicFramePr>
            <a:graphicFrameLocks noGrp="true"/>
          </p:cNvGraphicFramePr>
          <p:nvPr/>
        </p:nvGraphicFramePr>
        <p:xfrm>
          <a:off x="268927" y="988413"/>
          <a:ext cx="9492353" cy="609600"/>
        </p:xfrm>
        <a:graphic>
          <a:graphicData uri="http://schemas.openxmlformats.org/drawingml/2006/table">
            <a:tbl>
              <a:tblPr/>
              <a:tblGrid>
                <a:gridCol w="1356050"/>
                <a:gridCol w="1356050"/>
                <a:gridCol w="1356050"/>
                <a:gridCol w="1356050"/>
                <a:gridCol w="1356050"/>
                <a:gridCol w="1356050"/>
                <a:gridCol w="1356050"/>
              </a:tblGrid>
              <a:tr h="350527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L</a:t>
                      </a: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unes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Martes 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Miércoles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Jueves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Viernes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Sábado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Domingo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name="Freeform 11" id="11"/>
          <p:cNvSpPr/>
          <p:nvPr/>
        </p:nvSpPr>
        <p:spPr>
          <a:xfrm flipH="false" flipV="false" rot="0">
            <a:off x="7964579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190625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6609788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5254997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2545416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3900207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9319370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7964579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190625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6609788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5254997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2545416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3900207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9319370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7964579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1188299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6607462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5252671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2543090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3897880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9317044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7962253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1188299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6607462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5252671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2543090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7" id="37"/>
          <p:cNvSpPr/>
          <p:nvPr/>
        </p:nvSpPr>
        <p:spPr>
          <a:xfrm flipH="false" flipV="false" rot="0">
            <a:off x="3897880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8" id="38"/>
          <p:cNvSpPr/>
          <p:nvPr/>
        </p:nvSpPr>
        <p:spPr>
          <a:xfrm flipH="false" flipV="false" rot="0">
            <a:off x="9317044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9" id="39"/>
          <p:cNvSpPr/>
          <p:nvPr/>
        </p:nvSpPr>
        <p:spPr>
          <a:xfrm flipH="false" flipV="false" rot="0">
            <a:off x="7962253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0" id="40"/>
          <p:cNvSpPr/>
          <p:nvPr/>
        </p:nvSpPr>
        <p:spPr>
          <a:xfrm flipH="false" flipV="false" rot="0">
            <a:off x="5624415" y="-16843"/>
            <a:ext cx="4136865" cy="1038149"/>
          </a:xfrm>
          <a:custGeom>
            <a:avLst/>
            <a:gdLst/>
            <a:ahLst/>
            <a:cxnLst/>
            <a:rect r="r" b="b" t="t" l="l"/>
            <a:pathLst>
              <a:path h="1038149" w="4136865">
                <a:moveTo>
                  <a:pt x="0" y="0"/>
                </a:moveTo>
                <a:lnTo>
                  <a:pt x="4136865" y="0"/>
                </a:lnTo>
                <a:lnTo>
                  <a:pt x="4136865" y="1038149"/>
                </a:lnTo>
                <a:lnTo>
                  <a:pt x="0" y="103814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772" r="0" b="-772"/>
            </a:stretch>
          </a:blipFill>
        </p:spPr>
      </p:sp>
      <p:sp>
        <p:nvSpPr>
          <p:cNvPr name="TextBox 41" id="41"/>
          <p:cNvSpPr txBox="true"/>
          <p:nvPr/>
        </p:nvSpPr>
        <p:spPr>
          <a:xfrm rot="0">
            <a:off x="268927" y="251636"/>
            <a:ext cx="3231356" cy="609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79"/>
              </a:lnSpc>
            </a:pPr>
            <a:r>
              <a:rPr lang="en-US" sz="3899">
                <a:gradFill>
                  <a:gsLst>
                    <a:gs pos="0">
                      <a:srgbClr val="FF5757">
                        <a:alpha val="100000"/>
                      </a:srgbClr>
                    </a:gs>
                    <a:gs pos="100000">
                      <a:srgbClr val="8C52FF">
                        <a:alpha val="100000"/>
                      </a:srgbClr>
                    </a:gs>
                  </a:gsLst>
                  <a:lin ang="0"/>
                </a:gradFill>
                <a:latin typeface="Marykate"/>
                <a:ea typeface="Marykate"/>
                <a:cs typeface="Marykate"/>
                <a:sym typeface="Marykate"/>
              </a:rPr>
              <a:t>Curso 2026-2027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DAHRmcbP31A</dc:identifier>
  <dcterms:modified xsi:type="dcterms:W3CDTF">2011-08-01T06:04:30Z</dcterms:modified>
  <cp:revision>1</cp:revision>
  <dc:title>Planificador mensual bonito CURSO 2026-2027</dc:title>
</cp:coreProperties>
</file>