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9906000" cy="6858000"/>
  <p:notesSz cx="6858000" cy="9144000"/>
  <p:embeddedFontLst>
    <p:embeddedFont>
      <p:font typeface="Hellprint" charset="1" panose="00000000000000000000"/>
      <p:regular r:id="rId18"/>
    </p:embeddedFont>
    <p:embeddedFont>
      <p:font typeface="Escolar2" charset="1" panose="0000040000000000000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22.png" Type="http://schemas.openxmlformats.org/officeDocument/2006/relationships/image"/><Relationship Id="rId6" Target="../media/image23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24.png" Type="http://schemas.openxmlformats.org/officeDocument/2006/relationships/image"/><Relationship Id="rId6" Target="../media/image25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26.png" Type="http://schemas.openxmlformats.org/officeDocument/2006/relationships/image"/><Relationship Id="rId6" Target="../media/image27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12.png" Type="http://schemas.openxmlformats.org/officeDocument/2006/relationships/image"/><Relationship Id="rId6" Target="../media/image13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14.png" Type="http://schemas.openxmlformats.org/officeDocument/2006/relationships/image"/><Relationship Id="rId6" Target="../media/image15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18.png" Type="http://schemas.openxmlformats.org/officeDocument/2006/relationships/image"/><Relationship Id="rId6" Target="../media/image19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8843" y="87534"/>
            <a:ext cx="1744541" cy="935708"/>
          </a:xfrm>
          <a:custGeom>
            <a:avLst/>
            <a:gdLst/>
            <a:ahLst/>
            <a:cxnLst/>
            <a:rect r="r" b="b" t="t" l="l"/>
            <a:pathLst>
              <a:path h="935708" w="1744541">
                <a:moveTo>
                  <a:pt x="0" y="0"/>
                </a:moveTo>
                <a:lnTo>
                  <a:pt x="1744541" y="0"/>
                </a:lnTo>
                <a:lnTo>
                  <a:pt x="1744541" y="935708"/>
                </a:lnTo>
                <a:lnTo>
                  <a:pt x="0" y="9357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408193" y="264875"/>
            <a:ext cx="3094434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>
                <a:solidFill>
                  <a:srgbClr val="5E17EB"/>
                </a:solidFill>
                <a:latin typeface="Hellprint"/>
                <a:ea typeface="Hellprint"/>
                <a:cs typeface="Hellprint"/>
                <a:sym typeface="Hellprint"/>
              </a:rPr>
              <a:t>Curso 2026-2027</a:t>
            </a:r>
          </a:p>
        </p:txBody>
      </p: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6" id="6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2" id="12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3" id="13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08193" y="264875"/>
            <a:ext cx="3094434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>
                <a:solidFill>
                  <a:srgbClr val="5E17EB"/>
                </a:solidFill>
                <a:latin typeface="Hellprint"/>
                <a:ea typeface="Hellprint"/>
                <a:cs typeface="Hellprint"/>
                <a:sym typeface="Hellprint"/>
              </a:rPr>
              <a:t>Curso 2026-2027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5" id="5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2" id="12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53602" y="77135"/>
            <a:ext cx="1484213" cy="1038949"/>
          </a:xfrm>
          <a:custGeom>
            <a:avLst/>
            <a:gdLst/>
            <a:ahLst/>
            <a:cxnLst/>
            <a:rect r="r" b="b" t="t" l="l"/>
            <a:pathLst>
              <a:path h="1038949" w="1484213">
                <a:moveTo>
                  <a:pt x="0" y="0"/>
                </a:moveTo>
                <a:lnTo>
                  <a:pt x="1484213" y="0"/>
                </a:lnTo>
                <a:lnTo>
                  <a:pt x="1484213" y="1038949"/>
                </a:lnTo>
                <a:lnTo>
                  <a:pt x="0" y="103894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08193" y="264875"/>
            <a:ext cx="3094434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>
                <a:solidFill>
                  <a:srgbClr val="5E17EB"/>
                </a:solidFill>
                <a:latin typeface="Hellprint"/>
                <a:ea typeface="Hellprint"/>
                <a:cs typeface="Hellprint"/>
                <a:sym typeface="Hellprint"/>
              </a:rPr>
              <a:t>Curso 2026-2027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5" id="5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2" id="12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53602" y="47820"/>
            <a:ext cx="1585590" cy="925408"/>
          </a:xfrm>
          <a:custGeom>
            <a:avLst/>
            <a:gdLst/>
            <a:ahLst/>
            <a:cxnLst/>
            <a:rect r="r" b="b" t="t" l="l"/>
            <a:pathLst>
              <a:path h="925408" w="1585590">
                <a:moveTo>
                  <a:pt x="0" y="0"/>
                </a:moveTo>
                <a:lnTo>
                  <a:pt x="1585590" y="0"/>
                </a:lnTo>
                <a:lnTo>
                  <a:pt x="1585590" y="925408"/>
                </a:lnTo>
                <a:lnTo>
                  <a:pt x="0" y="92540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4" id="4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408193" y="264875"/>
            <a:ext cx="3094434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>
                <a:solidFill>
                  <a:srgbClr val="5E17EB"/>
                </a:solidFill>
                <a:latin typeface="Hellprint"/>
                <a:ea typeface="Hellprint"/>
                <a:cs typeface="Hellprint"/>
                <a:sym typeface="Hellprint"/>
              </a:rPr>
              <a:t>Curso 2026-2027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2" id="12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268927" y="63139"/>
            <a:ext cx="1351878" cy="975810"/>
          </a:xfrm>
          <a:custGeom>
            <a:avLst/>
            <a:gdLst/>
            <a:ahLst/>
            <a:cxnLst/>
            <a:rect r="r" b="b" t="t" l="l"/>
            <a:pathLst>
              <a:path h="975810" w="1351878">
                <a:moveTo>
                  <a:pt x="0" y="0"/>
                </a:moveTo>
                <a:lnTo>
                  <a:pt x="1351879" y="0"/>
                </a:lnTo>
                <a:lnTo>
                  <a:pt x="1351879" y="975810"/>
                </a:lnTo>
                <a:lnTo>
                  <a:pt x="0" y="9758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08966" y="72095"/>
            <a:ext cx="2100748" cy="897592"/>
          </a:xfrm>
          <a:custGeom>
            <a:avLst/>
            <a:gdLst/>
            <a:ahLst/>
            <a:cxnLst/>
            <a:rect r="r" b="b" t="t" l="l"/>
            <a:pathLst>
              <a:path h="897592" w="2100748">
                <a:moveTo>
                  <a:pt x="0" y="0"/>
                </a:moveTo>
                <a:lnTo>
                  <a:pt x="2100748" y="0"/>
                </a:lnTo>
                <a:lnTo>
                  <a:pt x="2100748" y="897592"/>
                </a:lnTo>
                <a:lnTo>
                  <a:pt x="0" y="8975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408193" y="264875"/>
            <a:ext cx="3094434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>
                <a:solidFill>
                  <a:srgbClr val="5E17EB"/>
                </a:solidFill>
                <a:latin typeface="Hellprint"/>
                <a:ea typeface="Hellprint"/>
                <a:cs typeface="Hellprint"/>
                <a:sym typeface="Hellprint"/>
              </a:rPr>
              <a:t>Curso 2026-2027</a:t>
            </a:r>
          </a:p>
        </p:txBody>
      </p: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6" id="6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2" id="12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3" id="13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00668" y="0"/>
            <a:ext cx="1734175" cy="990056"/>
          </a:xfrm>
          <a:custGeom>
            <a:avLst/>
            <a:gdLst/>
            <a:ahLst/>
            <a:cxnLst/>
            <a:rect r="r" b="b" t="t" l="l"/>
            <a:pathLst>
              <a:path h="990056" w="1734175">
                <a:moveTo>
                  <a:pt x="0" y="0"/>
                </a:moveTo>
                <a:lnTo>
                  <a:pt x="1734176" y="0"/>
                </a:lnTo>
                <a:lnTo>
                  <a:pt x="1734176" y="990056"/>
                </a:lnTo>
                <a:lnTo>
                  <a:pt x="0" y="99005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408193" y="264875"/>
            <a:ext cx="3094434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>
                <a:solidFill>
                  <a:srgbClr val="5E17EB"/>
                </a:solidFill>
                <a:latin typeface="Hellprint"/>
                <a:ea typeface="Hellprint"/>
                <a:cs typeface="Hellprint"/>
                <a:sym typeface="Hellprint"/>
              </a:rPr>
              <a:t>Curso 2026-2027</a:t>
            </a:r>
          </a:p>
        </p:txBody>
      </p: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6" id="6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2" id="12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3" id="13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08193" y="264875"/>
            <a:ext cx="3094434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>
                <a:solidFill>
                  <a:srgbClr val="5E17EB"/>
                </a:solidFill>
                <a:latin typeface="Hellprint"/>
                <a:ea typeface="Hellprint"/>
                <a:cs typeface="Hellprint"/>
                <a:sym typeface="Hellprint"/>
              </a:rPr>
              <a:t>Curso 2026-2027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5" id="5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2" id="12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98737" y="52312"/>
            <a:ext cx="1938037" cy="986637"/>
          </a:xfrm>
          <a:custGeom>
            <a:avLst/>
            <a:gdLst/>
            <a:ahLst/>
            <a:cxnLst/>
            <a:rect r="r" b="b" t="t" l="l"/>
            <a:pathLst>
              <a:path h="986637" w="1938037">
                <a:moveTo>
                  <a:pt x="0" y="0"/>
                </a:moveTo>
                <a:lnTo>
                  <a:pt x="1938038" y="0"/>
                </a:lnTo>
                <a:lnTo>
                  <a:pt x="1938038" y="986637"/>
                </a:lnTo>
                <a:lnTo>
                  <a:pt x="0" y="98663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08193" y="264875"/>
            <a:ext cx="3094434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>
                <a:solidFill>
                  <a:srgbClr val="5E17EB"/>
                </a:solidFill>
                <a:latin typeface="Hellprint"/>
                <a:ea typeface="Hellprint"/>
                <a:cs typeface="Hellprint"/>
                <a:sym typeface="Hellprint"/>
              </a:rPr>
              <a:t>Curso 2026-2027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5" id="5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2" id="12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63110" y="109461"/>
            <a:ext cx="2241839" cy="860051"/>
          </a:xfrm>
          <a:custGeom>
            <a:avLst/>
            <a:gdLst/>
            <a:ahLst/>
            <a:cxnLst/>
            <a:rect r="r" b="b" t="t" l="l"/>
            <a:pathLst>
              <a:path h="860051" w="2241839">
                <a:moveTo>
                  <a:pt x="0" y="0"/>
                </a:moveTo>
                <a:lnTo>
                  <a:pt x="2241839" y="0"/>
                </a:lnTo>
                <a:lnTo>
                  <a:pt x="2241839" y="860051"/>
                </a:lnTo>
                <a:lnTo>
                  <a:pt x="0" y="8600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08193" y="264875"/>
            <a:ext cx="3094434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>
                <a:solidFill>
                  <a:srgbClr val="5E17EB"/>
                </a:solidFill>
                <a:latin typeface="Hellprint"/>
                <a:ea typeface="Hellprint"/>
                <a:cs typeface="Hellprint"/>
                <a:sym typeface="Hellprint"/>
              </a:rPr>
              <a:t>Curso 2026-2027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5" id="5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2" id="12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53888" y="48648"/>
            <a:ext cx="1827737" cy="990301"/>
          </a:xfrm>
          <a:custGeom>
            <a:avLst/>
            <a:gdLst/>
            <a:ahLst/>
            <a:cxnLst/>
            <a:rect r="r" b="b" t="t" l="l"/>
            <a:pathLst>
              <a:path h="990301" w="1827737">
                <a:moveTo>
                  <a:pt x="0" y="0"/>
                </a:moveTo>
                <a:lnTo>
                  <a:pt x="1827737" y="0"/>
                </a:lnTo>
                <a:lnTo>
                  <a:pt x="1827737" y="990301"/>
                </a:lnTo>
                <a:lnTo>
                  <a:pt x="0" y="99030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08193" y="264875"/>
            <a:ext cx="3094434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>
                <a:solidFill>
                  <a:srgbClr val="5E17EB"/>
                </a:solidFill>
                <a:latin typeface="Hellprint"/>
                <a:ea typeface="Hellprint"/>
                <a:cs typeface="Hellprint"/>
                <a:sym typeface="Hellprint"/>
              </a:rPr>
              <a:t>Curso 2026-2027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5" id="5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2" id="12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133658" y="51930"/>
            <a:ext cx="1573508" cy="987019"/>
          </a:xfrm>
          <a:custGeom>
            <a:avLst/>
            <a:gdLst/>
            <a:ahLst/>
            <a:cxnLst/>
            <a:rect r="r" b="b" t="t" l="l"/>
            <a:pathLst>
              <a:path h="987019" w="1573508">
                <a:moveTo>
                  <a:pt x="0" y="0"/>
                </a:moveTo>
                <a:lnTo>
                  <a:pt x="1573508" y="0"/>
                </a:lnTo>
                <a:lnTo>
                  <a:pt x="1573508" y="987019"/>
                </a:lnTo>
                <a:lnTo>
                  <a:pt x="0" y="9870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08193" y="264875"/>
            <a:ext cx="3094434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>
                <a:solidFill>
                  <a:srgbClr val="5E17EB"/>
                </a:solidFill>
                <a:latin typeface="Hellprint"/>
                <a:ea typeface="Hellprint"/>
                <a:cs typeface="Hellprint"/>
                <a:sym typeface="Hellprint"/>
              </a:rPr>
              <a:t>Curso 2026-2027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5" id="5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2" id="12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0" y="6776"/>
            <a:ext cx="1567658" cy="943445"/>
          </a:xfrm>
          <a:custGeom>
            <a:avLst/>
            <a:gdLst/>
            <a:ahLst/>
            <a:cxnLst/>
            <a:rect r="r" b="b" t="t" l="l"/>
            <a:pathLst>
              <a:path h="943445" w="1567658">
                <a:moveTo>
                  <a:pt x="0" y="0"/>
                </a:moveTo>
                <a:lnTo>
                  <a:pt x="1567658" y="0"/>
                </a:lnTo>
                <a:lnTo>
                  <a:pt x="1567658" y="943445"/>
                </a:lnTo>
                <a:lnTo>
                  <a:pt x="0" y="9434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9906000" cy="6858000"/>
          </a:xfrm>
          <a:custGeom>
            <a:avLst/>
            <a:gdLst/>
            <a:ahLst/>
            <a:cxnLst/>
            <a:rect r="r" b="b" t="t" l="l"/>
            <a:pathLst>
              <a:path h="6858000" w="9906000">
                <a:moveTo>
                  <a:pt x="0" y="0"/>
                </a:moveTo>
                <a:lnTo>
                  <a:pt x="9906000" y="0"/>
                </a:lnTo>
                <a:lnTo>
                  <a:pt x="9906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540"/>
            </a:blip>
            <a:stretch>
              <a:fillRect l="0" t="-22222" r="0" b="-22222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08193" y="264875"/>
            <a:ext cx="3094434" cy="561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9"/>
              </a:lnSpc>
            </a:pPr>
            <a:r>
              <a:rPr lang="en-US" sz="3599">
                <a:solidFill>
                  <a:srgbClr val="5E17EB"/>
                </a:solidFill>
                <a:latin typeface="Hellprint"/>
                <a:ea typeface="Hellprint"/>
                <a:cs typeface="Hellprint"/>
                <a:sym typeface="Hellprint"/>
              </a:rPr>
              <a:t>Curso 2026-2027</a:t>
            </a:r>
          </a:p>
        </p:txBody>
      </p:sp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268927" y="1592806"/>
          <a:ext cx="9492353" cy="5154171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30834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1679"/>
                        </a:lnSpc>
                        <a:defRPr/>
                      </a:pP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5" id="5"/>
          <p:cNvSpPr/>
          <p:nvPr/>
        </p:nvSpPr>
        <p:spPr>
          <a:xfrm flipH="false" flipV="false" rot="0">
            <a:off x="1190625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09788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25499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545416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900207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9319370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aphicFrame>
        <p:nvGraphicFramePr>
          <p:cNvPr name="Table 11" id="11"/>
          <p:cNvGraphicFramePr>
            <a:graphicFrameLocks noGrp="true"/>
          </p:cNvGraphicFramePr>
          <p:nvPr/>
        </p:nvGraphicFramePr>
        <p:xfrm>
          <a:off x="268927" y="988413"/>
          <a:ext cx="9492353" cy="609600"/>
        </p:xfrm>
        <a:graphic>
          <a:graphicData uri="http://schemas.openxmlformats.org/drawingml/2006/table">
            <a:tbl>
              <a:tblPr/>
              <a:tblGrid>
                <a:gridCol w="1356050"/>
                <a:gridCol w="1356050"/>
                <a:gridCol w="1356050"/>
                <a:gridCol w="1356050"/>
                <a:gridCol w="1356050"/>
                <a:gridCol w="1356050"/>
                <a:gridCol w="1356050"/>
              </a:tblGrid>
              <a:tr h="350527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L</a:t>
                      </a: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unes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Martes 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Miércoles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Jueves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Viernes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Sábado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379"/>
                        </a:lnSpc>
                        <a:defRPr/>
                      </a:pPr>
                      <a:r>
                        <a:rPr lang="en-US" sz="1699">
                          <a:solidFill>
                            <a:srgbClr val="000000"/>
                          </a:solidFill>
                          <a:latin typeface="Escolar2"/>
                          <a:ea typeface="Escolar2"/>
                          <a:cs typeface="Escolar2"/>
                          <a:sym typeface="Escolar2"/>
                        </a:rPr>
                        <a:t>Domingo</a:t>
                      </a:r>
                      <a:endParaRPr lang="en-US" sz="1100"/>
                    </a:p>
                  </a:txBody>
                  <a:tcPr marL="133350" marR="133350" marT="133350" marB="133350" anchor="ctr">
                    <a:lnL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05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Freeform 12" id="12"/>
          <p:cNvSpPr/>
          <p:nvPr/>
        </p:nvSpPr>
        <p:spPr>
          <a:xfrm flipH="false" flipV="false" rot="0">
            <a:off x="7964579" y="1592806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90625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6609788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25499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2545416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3900207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9319370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7964579" y="2627948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190625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6609788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525499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2545416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3900207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9319370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7964579" y="3648075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188299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607462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5252671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254309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3897880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9317044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7962253" y="4682862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6"/>
                </a:lnTo>
                <a:lnTo>
                  <a:pt x="0" y="4442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188299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6607462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0">
            <a:off x="5252671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0">
            <a:off x="254309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8" id="38"/>
          <p:cNvSpPr/>
          <p:nvPr/>
        </p:nvSpPr>
        <p:spPr>
          <a:xfrm flipH="false" flipV="false" rot="0">
            <a:off x="3897880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7" y="0"/>
                </a:lnTo>
                <a:lnTo>
                  <a:pt x="444237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9" id="39"/>
          <p:cNvSpPr/>
          <p:nvPr/>
        </p:nvSpPr>
        <p:spPr>
          <a:xfrm flipH="false" flipV="false" rot="0">
            <a:off x="9317044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7962253" y="5702989"/>
            <a:ext cx="444237" cy="444237"/>
          </a:xfrm>
          <a:custGeom>
            <a:avLst/>
            <a:gdLst/>
            <a:ahLst/>
            <a:cxnLst/>
            <a:rect r="r" b="b" t="t" l="l"/>
            <a:pathLst>
              <a:path h="444237" w="444237">
                <a:moveTo>
                  <a:pt x="0" y="0"/>
                </a:moveTo>
                <a:lnTo>
                  <a:pt x="444236" y="0"/>
                </a:lnTo>
                <a:lnTo>
                  <a:pt x="444236" y="444237"/>
                </a:lnTo>
                <a:lnTo>
                  <a:pt x="0" y="44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63110" y="51891"/>
            <a:ext cx="1366038" cy="1043156"/>
          </a:xfrm>
          <a:custGeom>
            <a:avLst/>
            <a:gdLst/>
            <a:ahLst/>
            <a:cxnLst/>
            <a:rect r="r" b="b" t="t" l="l"/>
            <a:pathLst>
              <a:path h="1043156" w="1366038">
                <a:moveTo>
                  <a:pt x="0" y="0"/>
                </a:moveTo>
                <a:lnTo>
                  <a:pt x="1366039" y="0"/>
                </a:lnTo>
                <a:lnTo>
                  <a:pt x="1366039" y="1043156"/>
                </a:lnTo>
                <a:lnTo>
                  <a:pt x="0" y="104315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DAHQ-HDGbuM</dc:identifier>
  <dcterms:modified xsi:type="dcterms:W3CDTF">2011-08-01T06:04:30Z</dcterms:modified>
  <cp:revision>1</cp:revision>
  <dc:title>Planificador mensual editable  CURSO 2026-2027</dc:title>
</cp:coreProperties>
</file>