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61" r:id="rId2"/>
    <p:sldId id="262" r:id="rId3"/>
    <p:sldId id="263" r:id="rId4"/>
    <p:sldId id="264" r:id="rId5"/>
  </p:sldIdLst>
  <p:sldSz cx="6858000" cy="9906000" type="A4"/>
  <p:notesSz cx="7772400" cy="10058400"/>
  <p:defaultTextStyle>
    <a:defPPr>
      <a:defRPr lang="es-ES"/>
    </a:defPPr>
    <a:lvl1pPr marL="0" algn="l" defTabSz="859627" rtl="0" eaLnBrk="1" latinLnBrk="0" hangingPunct="1">
      <a:defRPr sz="1692" kern="1200">
        <a:solidFill>
          <a:schemeClr val="tx1"/>
        </a:solidFill>
        <a:latin typeface="+mn-lt"/>
        <a:ea typeface="+mn-ea"/>
        <a:cs typeface="+mn-cs"/>
      </a:defRPr>
    </a:lvl1pPr>
    <a:lvl2pPr marL="429814" algn="l" defTabSz="859627" rtl="0" eaLnBrk="1" latinLnBrk="0" hangingPunct="1">
      <a:defRPr sz="1692" kern="1200">
        <a:solidFill>
          <a:schemeClr val="tx1"/>
        </a:solidFill>
        <a:latin typeface="+mn-lt"/>
        <a:ea typeface="+mn-ea"/>
        <a:cs typeface="+mn-cs"/>
      </a:defRPr>
    </a:lvl2pPr>
    <a:lvl3pPr marL="859627" algn="l" defTabSz="859627" rtl="0" eaLnBrk="1" latinLnBrk="0" hangingPunct="1">
      <a:defRPr sz="1692" kern="1200">
        <a:solidFill>
          <a:schemeClr val="tx1"/>
        </a:solidFill>
        <a:latin typeface="+mn-lt"/>
        <a:ea typeface="+mn-ea"/>
        <a:cs typeface="+mn-cs"/>
      </a:defRPr>
    </a:lvl3pPr>
    <a:lvl4pPr marL="1289441" algn="l" defTabSz="859627" rtl="0" eaLnBrk="1" latinLnBrk="0" hangingPunct="1">
      <a:defRPr sz="1692" kern="1200">
        <a:solidFill>
          <a:schemeClr val="tx1"/>
        </a:solidFill>
        <a:latin typeface="+mn-lt"/>
        <a:ea typeface="+mn-ea"/>
        <a:cs typeface="+mn-cs"/>
      </a:defRPr>
    </a:lvl4pPr>
    <a:lvl5pPr marL="1719255" algn="l" defTabSz="859627" rtl="0" eaLnBrk="1" latinLnBrk="0" hangingPunct="1">
      <a:defRPr sz="1692" kern="1200">
        <a:solidFill>
          <a:schemeClr val="tx1"/>
        </a:solidFill>
        <a:latin typeface="+mn-lt"/>
        <a:ea typeface="+mn-ea"/>
        <a:cs typeface="+mn-cs"/>
      </a:defRPr>
    </a:lvl5pPr>
    <a:lvl6pPr marL="2149069" algn="l" defTabSz="859627" rtl="0" eaLnBrk="1" latinLnBrk="0" hangingPunct="1">
      <a:defRPr sz="1692" kern="1200">
        <a:solidFill>
          <a:schemeClr val="tx1"/>
        </a:solidFill>
        <a:latin typeface="+mn-lt"/>
        <a:ea typeface="+mn-ea"/>
        <a:cs typeface="+mn-cs"/>
      </a:defRPr>
    </a:lvl6pPr>
    <a:lvl7pPr marL="2578882" algn="l" defTabSz="859627" rtl="0" eaLnBrk="1" latinLnBrk="0" hangingPunct="1">
      <a:defRPr sz="1692" kern="1200">
        <a:solidFill>
          <a:schemeClr val="tx1"/>
        </a:solidFill>
        <a:latin typeface="+mn-lt"/>
        <a:ea typeface="+mn-ea"/>
        <a:cs typeface="+mn-cs"/>
      </a:defRPr>
    </a:lvl7pPr>
    <a:lvl8pPr marL="3008696" algn="l" defTabSz="859627" rtl="0" eaLnBrk="1" latinLnBrk="0" hangingPunct="1">
      <a:defRPr sz="1692" kern="1200">
        <a:solidFill>
          <a:schemeClr val="tx1"/>
        </a:solidFill>
        <a:latin typeface="+mn-lt"/>
        <a:ea typeface="+mn-ea"/>
        <a:cs typeface="+mn-cs"/>
      </a:defRPr>
    </a:lvl8pPr>
    <a:lvl9pPr marL="3438510" algn="l" defTabSz="859627" rtl="0" eaLnBrk="1" latinLnBrk="0" hangingPunct="1">
      <a:defRPr sz="169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40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8D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45"/>
    <p:restoredTop sz="94674"/>
  </p:normalViewPr>
  <p:slideViewPr>
    <p:cSldViewPr>
      <p:cViewPr varScale="1">
        <p:scale>
          <a:sx n="60" d="100"/>
          <a:sy n="60" d="100"/>
        </p:scale>
        <p:origin x="2275" y="67"/>
      </p:cViewPr>
      <p:guideLst>
        <p:guide orient="horz" pos="624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92275-266A-4634-8A6B-DF6461F4E90D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1257300"/>
            <a:ext cx="234950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20789A-2EF8-436D-9078-DA773794072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628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20789A-2EF8-436D-9078-DA773794072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4772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0463E-D847-492F-05E9-D0C4F5FCA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360392-E701-6223-B071-7A1D1B7167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FF8AD1-6003-0783-4603-F4489D9F83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99716D-8779-266F-201A-1D8C024967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20789A-2EF8-436D-9078-DA7737940727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040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197D2-8A44-E3C8-F94C-1CAB4429A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ABA2F0-BC46-8077-80AB-A0C1212007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497705-4716-EBEE-51D4-2DFD02F54A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1721E-19B7-4D40-FEEC-D947896B24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20789A-2EF8-436D-9078-DA7737940727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5768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3CCCE-02DC-6387-95F4-8D3CDBF2F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4F83F2-158B-1B33-548A-8CDFE2A08B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C22824-11FD-6850-8F64-6940BB9CEB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5FB352-DBA5-23E1-FF88-4F4E06C6EB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20789A-2EF8-436D-9078-DA7737940727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401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3070860"/>
            <a:ext cx="582930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547360"/>
            <a:ext cx="4800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11918" y="436860"/>
            <a:ext cx="4034162" cy="543226"/>
          </a:xfrm>
        </p:spPr>
        <p:txBody>
          <a:bodyPr lIns="0" tIns="0" rIns="0" bIns="0"/>
          <a:lstStyle>
            <a:lvl1pPr>
              <a:defRPr sz="3530" b="0" i="0">
                <a:solidFill>
                  <a:srgbClr val="BE1E2D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11918" y="436860"/>
            <a:ext cx="4034162" cy="543226"/>
          </a:xfrm>
        </p:spPr>
        <p:txBody>
          <a:bodyPr lIns="0" tIns="0" rIns="0" bIns="0"/>
          <a:lstStyle>
            <a:lvl1pPr>
              <a:defRPr sz="3530" b="0" i="0">
                <a:solidFill>
                  <a:srgbClr val="BE1E2D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278380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278380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11918" y="436860"/>
            <a:ext cx="4034162" cy="543226"/>
          </a:xfrm>
        </p:spPr>
        <p:txBody>
          <a:bodyPr lIns="0" tIns="0" rIns="0" bIns="0"/>
          <a:lstStyle>
            <a:lvl1pPr>
              <a:defRPr sz="3530" b="0" i="0">
                <a:solidFill>
                  <a:srgbClr val="BE1E2D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11918" y="436860"/>
            <a:ext cx="4034162" cy="6253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BE1E2D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278380"/>
            <a:ext cx="6172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2603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2603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2603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72">
            <a:extLst>
              <a:ext uri="{FF2B5EF4-FFF2-40B4-BE49-F238E27FC236}">
                <a16:creationId xmlns:a16="http://schemas.microsoft.com/office/drawing/2014/main" id="{464FE9AD-304E-994A-ABB7-6E497522B5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3856074"/>
              </p:ext>
            </p:extLst>
          </p:nvPr>
        </p:nvGraphicFramePr>
        <p:xfrm>
          <a:off x="304800" y="1219200"/>
          <a:ext cx="6260354" cy="81788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87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9678"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800" b="0" i="0" spc="-150" dirty="0">
                          <a:solidFill>
                            <a:schemeClr val="bg1"/>
                          </a:solidFill>
                          <a:latin typeface="CCVUELTAALCOLE" panose="02000603000000000000" pitchFamily="2" charset="0"/>
                          <a:ea typeface="CCVUELTAALCOLE" panose="02000603000000000000" pitchFamily="2" charset="0"/>
                          <a:cs typeface="Trebuchet MS"/>
                        </a:rPr>
                        <a:t>Día</a:t>
                      </a:r>
                    </a:p>
                  </a:txBody>
                  <a:tcPr marL="0" marR="0" marT="52668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8120" marR="190500" indent="1270" algn="ctr">
                        <a:lnSpc>
                          <a:spcPct val="60200"/>
                        </a:lnSpc>
                        <a:spcBef>
                          <a:spcPts val="650"/>
                        </a:spcBef>
                      </a:pPr>
                      <a:r>
                        <a:rPr sz="1600" b="0" i="0" spc="0" dirty="0">
                          <a:solidFill>
                            <a:schemeClr val="bg1"/>
                          </a:solidFill>
                          <a:latin typeface="CCVUELTAALCOLE" panose="02000603000000000000" pitchFamily="2" charset="0"/>
                          <a:ea typeface="CCVUELTAALCOLE" panose="02000603000000000000" pitchFamily="2" charset="0"/>
                          <a:cs typeface="Trebuchet MS"/>
                        </a:rPr>
                        <a:t>¿Cómo me  porte hoy?</a:t>
                      </a:r>
                    </a:p>
                  </a:txBody>
                  <a:tcPr marL="0" marR="0" marT="72838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3025" marR="36830" indent="-28575" algn="ctr">
                        <a:lnSpc>
                          <a:spcPct val="60200"/>
                        </a:lnSpc>
                        <a:spcBef>
                          <a:spcPts val="630"/>
                        </a:spcBef>
                      </a:pPr>
                      <a:r>
                        <a:rPr sz="1600" b="0" i="0" spc="0" dirty="0">
                          <a:solidFill>
                            <a:schemeClr val="bg1"/>
                          </a:solidFill>
                          <a:latin typeface="CCVUELTAALCOLE" panose="02000603000000000000" pitchFamily="2" charset="0"/>
                          <a:ea typeface="CCVUELTAALCOLE" panose="02000603000000000000" pitchFamily="2" charset="0"/>
                          <a:cs typeface="Trebuchet MS"/>
                        </a:rPr>
                        <a:t>¿Cómo trabaje  hoy en clase?</a:t>
                      </a:r>
                    </a:p>
                  </a:txBody>
                  <a:tcPr marL="0" marR="0" marT="70597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126364" indent="-139065" algn="ctr">
                        <a:lnSpc>
                          <a:spcPct val="60200"/>
                        </a:lnSpc>
                        <a:spcBef>
                          <a:spcPts val="670"/>
                        </a:spcBef>
                      </a:pPr>
                      <a:r>
                        <a:rPr sz="1600" b="0" i="0" spc="0" dirty="0">
                          <a:solidFill>
                            <a:schemeClr val="bg1"/>
                          </a:solidFill>
                          <a:latin typeface="CCVUELTAALCOLE" panose="02000603000000000000" pitchFamily="2" charset="0"/>
                          <a:ea typeface="CCVUELTAALCOLE" panose="02000603000000000000" pitchFamily="2" charset="0"/>
                          <a:cs typeface="Trebuchet MS"/>
                        </a:rPr>
                        <a:t>¿Cumplí con  la tarea?</a:t>
                      </a:r>
                    </a:p>
                  </a:txBody>
                  <a:tcPr marL="0" marR="0" marT="7507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9370" marR="31750" indent="75565" algn="ctr">
                        <a:lnSpc>
                          <a:spcPct val="60200"/>
                        </a:lnSpc>
                        <a:spcBef>
                          <a:spcPts val="630"/>
                        </a:spcBef>
                      </a:pPr>
                      <a:r>
                        <a:rPr sz="1600" b="0" i="0" spc="0" dirty="0">
                          <a:solidFill>
                            <a:schemeClr val="bg1"/>
                          </a:solidFill>
                          <a:latin typeface="CCVUELTAALCOLE" panose="02000603000000000000" pitchFamily="2" charset="0"/>
                          <a:ea typeface="CCVUELTAALCOLE" panose="02000603000000000000" pitchFamily="2" charset="0"/>
                          <a:cs typeface="Trebuchet MS"/>
                        </a:rPr>
                        <a:t>Firma de los  padres o tutor</a:t>
                      </a:r>
                    </a:p>
                  </a:txBody>
                  <a:tcPr marL="0" marR="0" marT="70597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marR="212090" indent="0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 Miércoles 2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2353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Jueves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3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34178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Viernes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4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Lunes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7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8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marR="212090" indent="0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 Miércoles 9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2353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Jueves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10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34178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Viernes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11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Lunes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14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15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marR="212090" indent="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Miércoles 16 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2353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Jueves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17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34178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Viernes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18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Lunes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21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22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marR="212090" indent="0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 Miércoles 23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2353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Jueves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24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34178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Viernes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25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Lunes 2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8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29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Miércoles 30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92" name="Elipse 91">
            <a:extLst>
              <a:ext uri="{FF2B5EF4-FFF2-40B4-BE49-F238E27FC236}">
                <a16:creationId xmlns:a16="http://schemas.microsoft.com/office/drawing/2014/main" id="{2F06B924-E726-4EB0-F981-E3ACD74D8847}"/>
              </a:ext>
            </a:extLst>
          </p:cNvPr>
          <p:cNvSpPr/>
          <p:nvPr/>
        </p:nvSpPr>
        <p:spPr>
          <a:xfrm>
            <a:off x="1828800" y="1864706"/>
            <a:ext cx="288000" cy="28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6" name="Elipse 95">
            <a:extLst>
              <a:ext uri="{FF2B5EF4-FFF2-40B4-BE49-F238E27FC236}">
                <a16:creationId xmlns:a16="http://schemas.microsoft.com/office/drawing/2014/main" id="{66600FA6-93DB-1078-49E6-20C0D3AA3982}"/>
              </a:ext>
            </a:extLst>
          </p:cNvPr>
          <p:cNvSpPr/>
          <p:nvPr/>
        </p:nvSpPr>
        <p:spPr>
          <a:xfrm>
            <a:off x="3399300" y="1877420"/>
            <a:ext cx="288000" cy="2880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7" name="Elipse 96">
            <a:extLst>
              <a:ext uri="{FF2B5EF4-FFF2-40B4-BE49-F238E27FC236}">
                <a16:creationId xmlns:a16="http://schemas.microsoft.com/office/drawing/2014/main" id="{7A8E2125-6FA9-7221-4698-EC83FDD62B34}"/>
              </a:ext>
            </a:extLst>
          </p:cNvPr>
          <p:cNvSpPr/>
          <p:nvPr/>
        </p:nvSpPr>
        <p:spPr>
          <a:xfrm>
            <a:off x="4969798" y="1876258"/>
            <a:ext cx="288000" cy="288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object 16">
            <a:extLst>
              <a:ext uri="{FF2B5EF4-FFF2-40B4-BE49-F238E27FC236}">
                <a16:creationId xmlns:a16="http://schemas.microsoft.com/office/drawing/2014/main" id="{C297B025-A05F-2500-83E8-79BABB6C4F72}"/>
              </a:ext>
            </a:extLst>
          </p:cNvPr>
          <p:cNvSpPr/>
          <p:nvPr/>
        </p:nvSpPr>
        <p:spPr>
          <a:xfrm>
            <a:off x="1828800" y="18720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" name="object 16">
            <a:extLst>
              <a:ext uri="{FF2B5EF4-FFF2-40B4-BE49-F238E27FC236}">
                <a16:creationId xmlns:a16="http://schemas.microsoft.com/office/drawing/2014/main" id="{1161614A-2384-5225-12CF-2792CAD4427D}"/>
              </a:ext>
            </a:extLst>
          </p:cNvPr>
          <p:cNvSpPr/>
          <p:nvPr/>
        </p:nvSpPr>
        <p:spPr>
          <a:xfrm>
            <a:off x="3099546" y="18719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5F831C04-5905-F8AF-C5F7-0A131CD03543}"/>
              </a:ext>
            </a:extLst>
          </p:cNvPr>
          <p:cNvSpPr/>
          <p:nvPr/>
        </p:nvSpPr>
        <p:spPr>
          <a:xfrm>
            <a:off x="4370294" y="18719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" name="object 16">
            <a:extLst>
              <a:ext uri="{FF2B5EF4-FFF2-40B4-BE49-F238E27FC236}">
                <a16:creationId xmlns:a16="http://schemas.microsoft.com/office/drawing/2014/main" id="{AAAB5A86-3476-6098-6369-0B41AE9CC776}"/>
              </a:ext>
            </a:extLst>
          </p:cNvPr>
          <p:cNvSpPr/>
          <p:nvPr/>
        </p:nvSpPr>
        <p:spPr>
          <a:xfrm>
            <a:off x="1828800" y="22338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9" name="object 16">
            <a:extLst>
              <a:ext uri="{FF2B5EF4-FFF2-40B4-BE49-F238E27FC236}">
                <a16:creationId xmlns:a16="http://schemas.microsoft.com/office/drawing/2014/main" id="{1E70D5B7-86EF-EB6C-F4C2-E5FE96A10139}"/>
              </a:ext>
            </a:extLst>
          </p:cNvPr>
          <p:cNvSpPr/>
          <p:nvPr/>
        </p:nvSpPr>
        <p:spPr>
          <a:xfrm>
            <a:off x="3099546" y="22338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8F9FF61F-3782-CE9A-4AF3-5C44D007B2BD}"/>
              </a:ext>
            </a:extLst>
          </p:cNvPr>
          <p:cNvSpPr/>
          <p:nvPr/>
        </p:nvSpPr>
        <p:spPr>
          <a:xfrm>
            <a:off x="4370294" y="22338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2" name="object 16">
            <a:extLst>
              <a:ext uri="{FF2B5EF4-FFF2-40B4-BE49-F238E27FC236}">
                <a16:creationId xmlns:a16="http://schemas.microsoft.com/office/drawing/2014/main" id="{543B6121-8A38-5914-6970-D65C77D79F50}"/>
              </a:ext>
            </a:extLst>
          </p:cNvPr>
          <p:cNvSpPr/>
          <p:nvPr/>
        </p:nvSpPr>
        <p:spPr>
          <a:xfrm>
            <a:off x="1828800" y="25578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DBCFBF76-89F5-375D-73F0-01619EAF7771}"/>
              </a:ext>
            </a:extLst>
          </p:cNvPr>
          <p:cNvSpPr/>
          <p:nvPr/>
        </p:nvSpPr>
        <p:spPr>
          <a:xfrm>
            <a:off x="3099546" y="25577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4" name="object 16">
            <a:extLst>
              <a:ext uri="{FF2B5EF4-FFF2-40B4-BE49-F238E27FC236}">
                <a16:creationId xmlns:a16="http://schemas.microsoft.com/office/drawing/2014/main" id="{9DAB1673-7B9B-A093-A2FB-0891494409A1}"/>
              </a:ext>
            </a:extLst>
          </p:cNvPr>
          <p:cNvSpPr/>
          <p:nvPr/>
        </p:nvSpPr>
        <p:spPr>
          <a:xfrm>
            <a:off x="4370294" y="25577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B3705B29-0680-54A4-5A45-D494F877E640}"/>
              </a:ext>
            </a:extLst>
          </p:cNvPr>
          <p:cNvSpPr/>
          <p:nvPr/>
        </p:nvSpPr>
        <p:spPr>
          <a:xfrm>
            <a:off x="1828800" y="29196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2D13E87E-58C3-C390-9E84-CB04C8683123}"/>
              </a:ext>
            </a:extLst>
          </p:cNvPr>
          <p:cNvSpPr/>
          <p:nvPr/>
        </p:nvSpPr>
        <p:spPr>
          <a:xfrm>
            <a:off x="3099546" y="29196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485BBC39-0E5C-4E03-928B-78893748A54A}"/>
              </a:ext>
            </a:extLst>
          </p:cNvPr>
          <p:cNvSpPr/>
          <p:nvPr/>
        </p:nvSpPr>
        <p:spPr>
          <a:xfrm>
            <a:off x="4370294" y="29196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4AA70ED4-5FC9-BBAE-D2EF-EA5D24A5FB68}"/>
              </a:ext>
            </a:extLst>
          </p:cNvPr>
          <p:cNvSpPr/>
          <p:nvPr/>
        </p:nvSpPr>
        <p:spPr>
          <a:xfrm>
            <a:off x="1828800" y="32436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1" name="object 16">
            <a:extLst>
              <a:ext uri="{FF2B5EF4-FFF2-40B4-BE49-F238E27FC236}">
                <a16:creationId xmlns:a16="http://schemas.microsoft.com/office/drawing/2014/main" id="{1555089C-495A-28F2-356B-C1AB1EA49FA3}"/>
              </a:ext>
            </a:extLst>
          </p:cNvPr>
          <p:cNvSpPr/>
          <p:nvPr/>
        </p:nvSpPr>
        <p:spPr>
          <a:xfrm>
            <a:off x="3099546" y="32435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B34AE304-724C-760E-1BA9-D63A09F39CD1}"/>
              </a:ext>
            </a:extLst>
          </p:cNvPr>
          <p:cNvSpPr/>
          <p:nvPr/>
        </p:nvSpPr>
        <p:spPr>
          <a:xfrm>
            <a:off x="4370294" y="32435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7088063C-04B9-A791-DD6D-DE4B4DDB514C}"/>
              </a:ext>
            </a:extLst>
          </p:cNvPr>
          <p:cNvSpPr/>
          <p:nvPr/>
        </p:nvSpPr>
        <p:spPr>
          <a:xfrm>
            <a:off x="1828800" y="36054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5" name="object 16">
            <a:extLst>
              <a:ext uri="{FF2B5EF4-FFF2-40B4-BE49-F238E27FC236}">
                <a16:creationId xmlns:a16="http://schemas.microsoft.com/office/drawing/2014/main" id="{C5A1F5F2-0BF9-CECA-2E55-34A738FCD15D}"/>
              </a:ext>
            </a:extLst>
          </p:cNvPr>
          <p:cNvSpPr/>
          <p:nvPr/>
        </p:nvSpPr>
        <p:spPr>
          <a:xfrm>
            <a:off x="3099546" y="36054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6" name="object 16">
            <a:extLst>
              <a:ext uri="{FF2B5EF4-FFF2-40B4-BE49-F238E27FC236}">
                <a16:creationId xmlns:a16="http://schemas.microsoft.com/office/drawing/2014/main" id="{FB16FF73-19B2-3B04-D64D-738137FD505D}"/>
              </a:ext>
            </a:extLst>
          </p:cNvPr>
          <p:cNvSpPr/>
          <p:nvPr/>
        </p:nvSpPr>
        <p:spPr>
          <a:xfrm>
            <a:off x="4370294" y="36054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940C3E08-2440-A82D-0659-BE7D2E32C97D}"/>
              </a:ext>
            </a:extLst>
          </p:cNvPr>
          <p:cNvSpPr/>
          <p:nvPr/>
        </p:nvSpPr>
        <p:spPr>
          <a:xfrm>
            <a:off x="1828800" y="39294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A3C870BD-52F9-8A4C-BCB1-76FDFF840AB3}"/>
              </a:ext>
            </a:extLst>
          </p:cNvPr>
          <p:cNvSpPr/>
          <p:nvPr/>
        </p:nvSpPr>
        <p:spPr>
          <a:xfrm>
            <a:off x="3099546" y="39293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0" name="object 16">
            <a:extLst>
              <a:ext uri="{FF2B5EF4-FFF2-40B4-BE49-F238E27FC236}">
                <a16:creationId xmlns:a16="http://schemas.microsoft.com/office/drawing/2014/main" id="{E75F666D-7046-A400-3C97-F9EEFC50B8A0}"/>
              </a:ext>
            </a:extLst>
          </p:cNvPr>
          <p:cNvSpPr/>
          <p:nvPr/>
        </p:nvSpPr>
        <p:spPr>
          <a:xfrm>
            <a:off x="4370294" y="39293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34210BFE-6792-2FD3-78EF-2E069E8AE1D9}"/>
              </a:ext>
            </a:extLst>
          </p:cNvPr>
          <p:cNvSpPr/>
          <p:nvPr/>
        </p:nvSpPr>
        <p:spPr>
          <a:xfrm>
            <a:off x="1828800" y="42912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3" name="object 16">
            <a:extLst>
              <a:ext uri="{FF2B5EF4-FFF2-40B4-BE49-F238E27FC236}">
                <a16:creationId xmlns:a16="http://schemas.microsoft.com/office/drawing/2014/main" id="{5FA957FE-794C-FCA2-4082-746C153A562A}"/>
              </a:ext>
            </a:extLst>
          </p:cNvPr>
          <p:cNvSpPr/>
          <p:nvPr/>
        </p:nvSpPr>
        <p:spPr>
          <a:xfrm>
            <a:off x="3099546" y="42912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4" name="object 16">
            <a:extLst>
              <a:ext uri="{FF2B5EF4-FFF2-40B4-BE49-F238E27FC236}">
                <a16:creationId xmlns:a16="http://schemas.microsoft.com/office/drawing/2014/main" id="{70EE88DC-54D2-B702-E686-775E19F621A2}"/>
              </a:ext>
            </a:extLst>
          </p:cNvPr>
          <p:cNvSpPr/>
          <p:nvPr/>
        </p:nvSpPr>
        <p:spPr>
          <a:xfrm>
            <a:off x="4370294" y="42912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6" name="object 16">
            <a:extLst>
              <a:ext uri="{FF2B5EF4-FFF2-40B4-BE49-F238E27FC236}">
                <a16:creationId xmlns:a16="http://schemas.microsoft.com/office/drawing/2014/main" id="{565D3423-5BFC-4377-C465-D61A94B16140}"/>
              </a:ext>
            </a:extLst>
          </p:cNvPr>
          <p:cNvSpPr/>
          <p:nvPr/>
        </p:nvSpPr>
        <p:spPr>
          <a:xfrm>
            <a:off x="1828800" y="66726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FB4CC34E-AF92-2EF8-B17E-8DF370A8B843}"/>
              </a:ext>
            </a:extLst>
          </p:cNvPr>
          <p:cNvSpPr/>
          <p:nvPr/>
        </p:nvSpPr>
        <p:spPr>
          <a:xfrm>
            <a:off x="3099546" y="66725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8" name="object 16">
            <a:extLst>
              <a:ext uri="{FF2B5EF4-FFF2-40B4-BE49-F238E27FC236}">
                <a16:creationId xmlns:a16="http://schemas.microsoft.com/office/drawing/2014/main" id="{DFAE84B7-1A61-153C-7E28-34D15EF03364}"/>
              </a:ext>
            </a:extLst>
          </p:cNvPr>
          <p:cNvSpPr/>
          <p:nvPr/>
        </p:nvSpPr>
        <p:spPr>
          <a:xfrm>
            <a:off x="4370294" y="66725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0" name="object 16">
            <a:extLst>
              <a:ext uri="{FF2B5EF4-FFF2-40B4-BE49-F238E27FC236}">
                <a16:creationId xmlns:a16="http://schemas.microsoft.com/office/drawing/2014/main" id="{B7D9D05F-9D72-747C-407A-CD1A58C9E7A5}"/>
              </a:ext>
            </a:extLst>
          </p:cNvPr>
          <p:cNvSpPr/>
          <p:nvPr/>
        </p:nvSpPr>
        <p:spPr>
          <a:xfrm>
            <a:off x="1828800" y="70344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1" name="object 16">
            <a:extLst>
              <a:ext uri="{FF2B5EF4-FFF2-40B4-BE49-F238E27FC236}">
                <a16:creationId xmlns:a16="http://schemas.microsoft.com/office/drawing/2014/main" id="{70F5BFED-23E8-1787-D305-720A67971E1F}"/>
              </a:ext>
            </a:extLst>
          </p:cNvPr>
          <p:cNvSpPr/>
          <p:nvPr/>
        </p:nvSpPr>
        <p:spPr>
          <a:xfrm>
            <a:off x="3099546" y="70344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2" name="object 16">
            <a:extLst>
              <a:ext uri="{FF2B5EF4-FFF2-40B4-BE49-F238E27FC236}">
                <a16:creationId xmlns:a16="http://schemas.microsoft.com/office/drawing/2014/main" id="{25DB73C9-F508-4DB1-6AA2-DF0361F9F7FD}"/>
              </a:ext>
            </a:extLst>
          </p:cNvPr>
          <p:cNvSpPr/>
          <p:nvPr/>
        </p:nvSpPr>
        <p:spPr>
          <a:xfrm>
            <a:off x="4370294" y="70344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6BFFABEC-0AA1-84DA-ED02-492D3C6DF8E9}"/>
              </a:ext>
            </a:extLst>
          </p:cNvPr>
          <p:cNvSpPr/>
          <p:nvPr/>
        </p:nvSpPr>
        <p:spPr>
          <a:xfrm>
            <a:off x="1828800" y="73584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5" name="object 16">
            <a:extLst>
              <a:ext uri="{FF2B5EF4-FFF2-40B4-BE49-F238E27FC236}">
                <a16:creationId xmlns:a16="http://schemas.microsoft.com/office/drawing/2014/main" id="{A4C81114-8ABE-88FA-514F-0C4D9718A9C6}"/>
              </a:ext>
            </a:extLst>
          </p:cNvPr>
          <p:cNvSpPr/>
          <p:nvPr/>
        </p:nvSpPr>
        <p:spPr>
          <a:xfrm>
            <a:off x="3099546" y="73583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6" name="object 16">
            <a:extLst>
              <a:ext uri="{FF2B5EF4-FFF2-40B4-BE49-F238E27FC236}">
                <a16:creationId xmlns:a16="http://schemas.microsoft.com/office/drawing/2014/main" id="{A35188A8-6F43-A716-B508-2BDB0775AEB5}"/>
              </a:ext>
            </a:extLst>
          </p:cNvPr>
          <p:cNvSpPr/>
          <p:nvPr/>
        </p:nvSpPr>
        <p:spPr>
          <a:xfrm>
            <a:off x="4370294" y="73583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8" name="object 16">
            <a:extLst>
              <a:ext uri="{FF2B5EF4-FFF2-40B4-BE49-F238E27FC236}">
                <a16:creationId xmlns:a16="http://schemas.microsoft.com/office/drawing/2014/main" id="{E61814E9-D96C-ACE2-7086-CE3EAADB93CF}"/>
              </a:ext>
            </a:extLst>
          </p:cNvPr>
          <p:cNvSpPr/>
          <p:nvPr/>
        </p:nvSpPr>
        <p:spPr>
          <a:xfrm>
            <a:off x="1828800" y="77202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9" name="object 16">
            <a:extLst>
              <a:ext uri="{FF2B5EF4-FFF2-40B4-BE49-F238E27FC236}">
                <a16:creationId xmlns:a16="http://schemas.microsoft.com/office/drawing/2014/main" id="{DE7744FD-4891-EE09-0197-D056732A6C82}"/>
              </a:ext>
            </a:extLst>
          </p:cNvPr>
          <p:cNvSpPr/>
          <p:nvPr/>
        </p:nvSpPr>
        <p:spPr>
          <a:xfrm>
            <a:off x="3099546" y="77202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0" name="object 16">
            <a:extLst>
              <a:ext uri="{FF2B5EF4-FFF2-40B4-BE49-F238E27FC236}">
                <a16:creationId xmlns:a16="http://schemas.microsoft.com/office/drawing/2014/main" id="{A607C81E-444C-1F10-40D7-D98A1D6F6070}"/>
              </a:ext>
            </a:extLst>
          </p:cNvPr>
          <p:cNvSpPr/>
          <p:nvPr/>
        </p:nvSpPr>
        <p:spPr>
          <a:xfrm>
            <a:off x="4370294" y="77202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E72D7995-A427-F642-858C-35F82956588C}"/>
              </a:ext>
            </a:extLst>
          </p:cNvPr>
          <p:cNvSpPr/>
          <p:nvPr/>
        </p:nvSpPr>
        <p:spPr>
          <a:xfrm>
            <a:off x="1828800" y="80442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3" name="object 16">
            <a:extLst>
              <a:ext uri="{FF2B5EF4-FFF2-40B4-BE49-F238E27FC236}">
                <a16:creationId xmlns:a16="http://schemas.microsoft.com/office/drawing/2014/main" id="{C6E66D0F-2FBA-40FB-ECB2-D31244D95FBF}"/>
              </a:ext>
            </a:extLst>
          </p:cNvPr>
          <p:cNvSpPr/>
          <p:nvPr/>
        </p:nvSpPr>
        <p:spPr>
          <a:xfrm>
            <a:off x="3099546" y="80441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4" name="object 16">
            <a:extLst>
              <a:ext uri="{FF2B5EF4-FFF2-40B4-BE49-F238E27FC236}">
                <a16:creationId xmlns:a16="http://schemas.microsoft.com/office/drawing/2014/main" id="{0FCE0E40-C3FF-1E27-0912-48BAC1A025A4}"/>
              </a:ext>
            </a:extLst>
          </p:cNvPr>
          <p:cNvSpPr/>
          <p:nvPr/>
        </p:nvSpPr>
        <p:spPr>
          <a:xfrm>
            <a:off x="4370294" y="80441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6" name="object 16">
            <a:extLst>
              <a:ext uri="{FF2B5EF4-FFF2-40B4-BE49-F238E27FC236}">
                <a16:creationId xmlns:a16="http://schemas.microsoft.com/office/drawing/2014/main" id="{DC384557-A68E-9B82-BC75-11376922CDD3}"/>
              </a:ext>
            </a:extLst>
          </p:cNvPr>
          <p:cNvSpPr/>
          <p:nvPr/>
        </p:nvSpPr>
        <p:spPr>
          <a:xfrm>
            <a:off x="1828800" y="84060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7" name="object 16">
            <a:extLst>
              <a:ext uri="{FF2B5EF4-FFF2-40B4-BE49-F238E27FC236}">
                <a16:creationId xmlns:a16="http://schemas.microsoft.com/office/drawing/2014/main" id="{F726AB62-BCF2-E47F-8FB7-D9321CFB94A3}"/>
              </a:ext>
            </a:extLst>
          </p:cNvPr>
          <p:cNvSpPr/>
          <p:nvPr/>
        </p:nvSpPr>
        <p:spPr>
          <a:xfrm>
            <a:off x="3099546" y="84060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8" name="object 16">
            <a:extLst>
              <a:ext uri="{FF2B5EF4-FFF2-40B4-BE49-F238E27FC236}">
                <a16:creationId xmlns:a16="http://schemas.microsoft.com/office/drawing/2014/main" id="{BCC41143-BC88-5917-FB41-254670D5E1F0}"/>
              </a:ext>
            </a:extLst>
          </p:cNvPr>
          <p:cNvSpPr/>
          <p:nvPr/>
        </p:nvSpPr>
        <p:spPr>
          <a:xfrm>
            <a:off x="4370294" y="84060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0" name="object 16">
            <a:extLst>
              <a:ext uri="{FF2B5EF4-FFF2-40B4-BE49-F238E27FC236}">
                <a16:creationId xmlns:a16="http://schemas.microsoft.com/office/drawing/2014/main" id="{0480FFFD-268A-EC66-7AC6-F5B6779793A0}"/>
              </a:ext>
            </a:extLst>
          </p:cNvPr>
          <p:cNvSpPr/>
          <p:nvPr/>
        </p:nvSpPr>
        <p:spPr>
          <a:xfrm>
            <a:off x="1828800" y="87300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1" name="object 16">
            <a:extLst>
              <a:ext uri="{FF2B5EF4-FFF2-40B4-BE49-F238E27FC236}">
                <a16:creationId xmlns:a16="http://schemas.microsoft.com/office/drawing/2014/main" id="{E7FC1377-B65E-2C29-EBDD-476D433CB145}"/>
              </a:ext>
            </a:extLst>
          </p:cNvPr>
          <p:cNvSpPr/>
          <p:nvPr/>
        </p:nvSpPr>
        <p:spPr>
          <a:xfrm>
            <a:off x="3099546" y="87299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2" name="object 16">
            <a:extLst>
              <a:ext uri="{FF2B5EF4-FFF2-40B4-BE49-F238E27FC236}">
                <a16:creationId xmlns:a16="http://schemas.microsoft.com/office/drawing/2014/main" id="{323F3468-628F-99EA-B821-222C3F2EB9F2}"/>
              </a:ext>
            </a:extLst>
          </p:cNvPr>
          <p:cNvSpPr/>
          <p:nvPr/>
        </p:nvSpPr>
        <p:spPr>
          <a:xfrm>
            <a:off x="4370294" y="87299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4" name="object 16">
            <a:extLst>
              <a:ext uri="{FF2B5EF4-FFF2-40B4-BE49-F238E27FC236}">
                <a16:creationId xmlns:a16="http://schemas.microsoft.com/office/drawing/2014/main" id="{850E173F-1FBA-F8B2-9388-0179AB612A2E}"/>
              </a:ext>
            </a:extLst>
          </p:cNvPr>
          <p:cNvSpPr/>
          <p:nvPr/>
        </p:nvSpPr>
        <p:spPr>
          <a:xfrm>
            <a:off x="1828800" y="90918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5" name="object 16">
            <a:extLst>
              <a:ext uri="{FF2B5EF4-FFF2-40B4-BE49-F238E27FC236}">
                <a16:creationId xmlns:a16="http://schemas.microsoft.com/office/drawing/2014/main" id="{26961EF3-5B9C-4C0E-3FA5-6982B20315DD}"/>
              </a:ext>
            </a:extLst>
          </p:cNvPr>
          <p:cNvSpPr/>
          <p:nvPr/>
        </p:nvSpPr>
        <p:spPr>
          <a:xfrm>
            <a:off x="3099546" y="90918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6" name="object 16">
            <a:extLst>
              <a:ext uri="{FF2B5EF4-FFF2-40B4-BE49-F238E27FC236}">
                <a16:creationId xmlns:a16="http://schemas.microsoft.com/office/drawing/2014/main" id="{2DC2F96F-3F30-2987-F173-1994069CEDEB}"/>
              </a:ext>
            </a:extLst>
          </p:cNvPr>
          <p:cNvSpPr/>
          <p:nvPr/>
        </p:nvSpPr>
        <p:spPr>
          <a:xfrm>
            <a:off x="4370294" y="90918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8" name="object 16">
            <a:extLst>
              <a:ext uri="{FF2B5EF4-FFF2-40B4-BE49-F238E27FC236}">
                <a16:creationId xmlns:a16="http://schemas.microsoft.com/office/drawing/2014/main" id="{17207CF0-8C8A-EDF8-C6DE-61D31C50A5AC}"/>
              </a:ext>
            </a:extLst>
          </p:cNvPr>
          <p:cNvSpPr/>
          <p:nvPr/>
        </p:nvSpPr>
        <p:spPr>
          <a:xfrm>
            <a:off x="1828800" y="4617337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9" name="object 16">
            <a:extLst>
              <a:ext uri="{FF2B5EF4-FFF2-40B4-BE49-F238E27FC236}">
                <a16:creationId xmlns:a16="http://schemas.microsoft.com/office/drawing/2014/main" id="{D622BAEA-786E-B844-5BA1-AD59C4275D4E}"/>
              </a:ext>
            </a:extLst>
          </p:cNvPr>
          <p:cNvSpPr/>
          <p:nvPr/>
        </p:nvSpPr>
        <p:spPr>
          <a:xfrm>
            <a:off x="3099546" y="46173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0" name="object 16">
            <a:extLst>
              <a:ext uri="{FF2B5EF4-FFF2-40B4-BE49-F238E27FC236}">
                <a16:creationId xmlns:a16="http://schemas.microsoft.com/office/drawing/2014/main" id="{1408D0C9-F934-F2FB-283D-8C1A6F4F02F6}"/>
              </a:ext>
            </a:extLst>
          </p:cNvPr>
          <p:cNvSpPr/>
          <p:nvPr/>
        </p:nvSpPr>
        <p:spPr>
          <a:xfrm>
            <a:off x="4370294" y="46173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2" name="object 16">
            <a:extLst>
              <a:ext uri="{FF2B5EF4-FFF2-40B4-BE49-F238E27FC236}">
                <a16:creationId xmlns:a16="http://schemas.microsoft.com/office/drawing/2014/main" id="{C0CBE675-3963-9CB3-E771-D6A069DF4671}"/>
              </a:ext>
            </a:extLst>
          </p:cNvPr>
          <p:cNvSpPr/>
          <p:nvPr/>
        </p:nvSpPr>
        <p:spPr>
          <a:xfrm>
            <a:off x="1828800" y="497923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3" name="object 16">
            <a:extLst>
              <a:ext uri="{FF2B5EF4-FFF2-40B4-BE49-F238E27FC236}">
                <a16:creationId xmlns:a16="http://schemas.microsoft.com/office/drawing/2014/main" id="{A2089155-7641-D8DE-B6AA-5C51495AC8A8}"/>
              </a:ext>
            </a:extLst>
          </p:cNvPr>
          <p:cNvSpPr/>
          <p:nvPr/>
        </p:nvSpPr>
        <p:spPr>
          <a:xfrm>
            <a:off x="3099546" y="49792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4" name="object 16">
            <a:extLst>
              <a:ext uri="{FF2B5EF4-FFF2-40B4-BE49-F238E27FC236}">
                <a16:creationId xmlns:a16="http://schemas.microsoft.com/office/drawing/2014/main" id="{FB525957-DB26-E500-F735-86B4694DD722}"/>
              </a:ext>
            </a:extLst>
          </p:cNvPr>
          <p:cNvSpPr/>
          <p:nvPr/>
        </p:nvSpPr>
        <p:spPr>
          <a:xfrm>
            <a:off x="4370294" y="49792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6" name="object 16">
            <a:extLst>
              <a:ext uri="{FF2B5EF4-FFF2-40B4-BE49-F238E27FC236}">
                <a16:creationId xmlns:a16="http://schemas.microsoft.com/office/drawing/2014/main" id="{958F4B15-3210-59FF-2694-88A77FCA78F5}"/>
              </a:ext>
            </a:extLst>
          </p:cNvPr>
          <p:cNvSpPr/>
          <p:nvPr/>
        </p:nvSpPr>
        <p:spPr>
          <a:xfrm>
            <a:off x="1828800" y="5303137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7" name="object 16">
            <a:extLst>
              <a:ext uri="{FF2B5EF4-FFF2-40B4-BE49-F238E27FC236}">
                <a16:creationId xmlns:a16="http://schemas.microsoft.com/office/drawing/2014/main" id="{867B17AA-CBC7-1D89-8F76-7A2C6FD95A36}"/>
              </a:ext>
            </a:extLst>
          </p:cNvPr>
          <p:cNvSpPr/>
          <p:nvPr/>
        </p:nvSpPr>
        <p:spPr>
          <a:xfrm>
            <a:off x="3099546" y="53031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8" name="object 16">
            <a:extLst>
              <a:ext uri="{FF2B5EF4-FFF2-40B4-BE49-F238E27FC236}">
                <a16:creationId xmlns:a16="http://schemas.microsoft.com/office/drawing/2014/main" id="{D949AC8D-252C-17BC-C215-DB62299289D1}"/>
              </a:ext>
            </a:extLst>
          </p:cNvPr>
          <p:cNvSpPr/>
          <p:nvPr/>
        </p:nvSpPr>
        <p:spPr>
          <a:xfrm>
            <a:off x="4370294" y="53031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0" name="object 16">
            <a:extLst>
              <a:ext uri="{FF2B5EF4-FFF2-40B4-BE49-F238E27FC236}">
                <a16:creationId xmlns:a16="http://schemas.microsoft.com/office/drawing/2014/main" id="{D505A69A-0C8C-EA9B-DAA2-325895DE56C1}"/>
              </a:ext>
            </a:extLst>
          </p:cNvPr>
          <p:cNvSpPr/>
          <p:nvPr/>
        </p:nvSpPr>
        <p:spPr>
          <a:xfrm>
            <a:off x="1828800" y="566503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1" name="object 16">
            <a:extLst>
              <a:ext uri="{FF2B5EF4-FFF2-40B4-BE49-F238E27FC236}">
                <a16:creationId xmlns:a16="http://schemas.microsoft.com/office/drawing/2014/main" id="{78378ECB-951E-ED60-0C58-1C93BCF69864}"/>
              </a:ext>
            </a:extLst>
          </p:cNvPr>
          <p:cNvSpPr/>
          <p:nvPr/>
        </p:nvSpPr>
        <p:spPr>
          <a:xfrm>
            <a:off x="3099546" y="56650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2" name="object 16">
            <a:extLst>
              <a:ext uri="{FF2B5EF4-FFF2-40B4-BE49-F238E27FC236}">
                <a16:creationId xmlns:a16="http://schemas.microsoft.com/office/drawing/2014/main" id="{5BDA0CE9-D7BF-843B-9C74-9BCDE1A99119}"/>
              </a:ext>
            </a:extLst>
          </p:cNvPr>
          <p:cNvSpPr/>
          <p:nvPr/>
        </p:nvSpPr>
        <p:spPr>
          <a:xfrm>
            <a:off x="4370294" y="56650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4" name="object 16">
            <a:extLst>
              <a:ext uri="{FF2B5EF4-FFF2-40B4-BE49-F238E27FC236}">
                <a16:creationId xmlns:a16="http://schemas.microsoft.com/office/drawing/2014/main" id="{4115CE35-F6EB-0C31-90FA-D4D626A71ABB}"/>
              </a:ext>
            </a:extLst>
          </p:cNvPr>
          <p:cNvSpPr/>
          <p:nvPr/>
        </p:nvSpPr>
        <p:spPr>
          <a:xfrm>
            <a:off x="1828800" y="5988937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5" name="object 16">
            <a:extLst>
              <a:ext uri="{FF2B5EF4-FFF2-40B4-BE49-F238E27FC236}">
                <a16:creationId xmlns:a16="http://schemas.microsoft.com/office/drawing/2014/main" id="{3B1805F7-F76B-E3A2-92A5-E99C27C4B0D0}"/>
              </a:ext>
            </a:extLst>
          </p:cNvPr>
          <p:cNvSpPr/>
          <p:nvPr/>
        </p:nvSpPr>
        <p:spPr>
          <a:xfrm>
            <a:off x="3099546" y="59889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6" name="object 16">
            <a:extLst>
              <a:ext uri="{FF2B5EF4-FFF2-40B4-BE49-F238E27FC236}">
                <a16:creationId xmlns:a16="http://schemas.microsoft.com/office/drawing/2014/main" id="{60C1D4F5-F71E-7D17-FC6A-F48B2482D692}"/>
              </a:ext>
            </a:extLst>
          </p:cNvPr>
          <p:cNvSpPr/>
          <p:nvPr/>
        </p:nvSpPr>
        <p:spPr>
          <a:xfrm>
            <a:off x="4370294" y="59889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8" name="object 16">
            <a:extLst>
              <a:ext uri="{FF2B5EF4-FFF2-40B4-BE49-F238E27FC236}">
                <a16:creationId xmlns:a16="http://schemas.microsoft.com/office/drawing/2014/main" id="{2F474777-7E98-E097-E10B-7C9CE46F91D3}"/>
              </a:ext>
            </a:extLst>
          </p:cNvPr>
          <p:cNvSpPr/>
          <p:nvPr/>
        </p:nvSpPr>
        <p:spPr>
          <a:xfrm>
            <a:off x="1828800" y="635083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9" name="object 16">
            <a:extLst>
              <a:ext uri="{FF2B5EF4-FFF2-40B4-BE49-F238E27FC236}">
                <a16:creationId xmlns:a16="http://schemas.microsoft.com/office/drawing/2014/main" id="{D000FD5D-E8E8-57A2-2951-3D1BDB1EF75C}"/>
              </a:ext>
            </a:extLst>
          </p:cNvPr>
          <p:cNvSpPr/>
          <p:nvPr/>
        </p:nvSpPr>
        <p:spPr>
          <a:xfrm>
            <a:off x="3099546" y="63508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90" name="object 16">
            <a:extLst>
              <a:ext uri="{FF2B5EF4-FFF2-40B4-BE49-F238E27FC236}">
                <a16:creationId xmlns:a16="http://schemas.microsoft.com/office/drawing/2014/main" id="{7BB76431-0D10-C4D3-E964-35BC47B77237}"/>
              </a:ext>
            </a:extLst>
          </p:cNvPr>
          <p:cNvSpPr/>
          <p:nvPr/>
        </p:nvSpPr>
        <p:spPr>
          <a:xfrm>
            <a:off x="4370294" y="63508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93" name="object 2">
            <a:extLst>
              <a:ext uri="{FF2B5EF4-FFF2-40B4-BE49-F238E27FC236}">
                <a16:creationId xmlns:a16="http://schemas.microsoft.com/office/drawing/2014/main" id="{FD416FFE-4DFC-4543-2555-356B684838F6}"/>
              </a:ext>
            </a:extLst>
          </p:cNvPr>
          <p:cNvSpPr txBox="1">
            <a:spLocks/>
          </p:cNvSpPr>
          <p:nvPr/>
        </p:nvSpPr>
        <p:spPr>
          <a:xfrm>
            <a:off x="206706" y="219164"/>
            <a:ext cx="5633800" cy="628472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R="9526" algn="ctr" defTabSz="914400">
              <a:spcBef>
                <a:spcPts val="88"/>
              </a:spcBef>
            </a:pPr>
            <a:r>
              <a:rPr lang="es-ES" sz="2118" kern="0" spc="-132" dirty="0">
                <a:solidFill>
                  <a:srgbClr val="231F20"/>
                </a:solidFill>
                <a:latin typeface="CCVUELTAALCOLE" panose="02000603000000000000" pitchFamily="2" charset="0"/>
                <a:ea typeface="CCVUELTAALCOLE" panose="02000603000000000000" pitchFamily="2" charset="0"/>
              </a:rPr>
              <a:t>REGISTRO DE CONDUCTA, TRABAJOS Y TAREAS</a:t>
            </a:r>
            <a:endParaRPr lang="es-ES" sz="2118" kern="0" spc="-132" dirty="0">
              <a:solidFill>
                <a:sysClr val="windowText" lastClr="000000"/>
              </a:solidFill>
              <a:latin typeface="CCVUELTAALCOLE" panose="02000603000000000000" pitchFamily="2" charset="0"/>
              <a:ea typeface="CCVUELTAALCOLE" panose="02000603000000000000" pitchFamily="2" charset="0"/>
            </a:endParaRPr>
          </a:p>
          <a:p>
            <a:pPr algn="ctr" defTabSz="914400">
              <a:spcBef>
                <a:spcPts val="71"/>
              </a:spcBef>
              <a:tabLst>
                <a:tab pos="4245015" algn="l"/>
              </a:tabLst>
            </a:pPr>
            <a:r>
              <a:rPr lang="es-ES" sz="1809" kern="0" spc="-132" dirty="0">
                <a:solidFill>
                  <a:srgbClr val="231F20"/>
                </a:solidFill>
                <a:latin typeface="CCVUELTAALCOLE" panose="02000603000000000000" pitchFamily="2" charset="0"/>
                <a:ea typeface="CCVUELTAALCOLE" panose="02000603000000000000" pitchFamily="2" charset="0"/>
              </a:rPr>
              <a:t>Nombre:</a:t>
            </a:r>
            <a:r>
              <a:rPr lang="es-ES" sz="1809" u="sng" kern="0" spc="-132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CCVUELTAALCOLE" panose="02000603000000000000" pitchFamily="2" charset="0"/>
                <a:ea typeface="CCVUELTAALCOLE" panose="02000603000000000000" pitchFamily="2" charset="0"/>
              </a:rPr>
              <a:t> 	</a:t>
            </a:r>
            <a:r>
              <a:rPr lang="es-ES" sz="1809" kern="0" spc="-132" dirty="0">
                <a:solidFill>
                  <a:srgbClr val="231F20"/>
                </a:solidFill>
                <a:latin typeface="CCVUELTAALCOLE" panose="02000603000000000000" pitchFamily="2" charset="0"/>
                <a:ea typeface="CCVUELTAALCOLE" panose="02000603000000000000" pitchFamily="2" charset="0"/>
              </a:rPr>
              <a:t> Septiembre 2026</a:t>
            </a:r>
            <a:endParaRPr lang="es-ES" sz="1809" kern="0" spc="-132" dirty="0">
              <a:solidFill>
                <a:sysClr val="windowText" lastClr="000000"/>
              </a:solidFill>
              <a:latin typeface="CCVUELTAALCOLE" panose="02000603000000000000" pitchFamily="2" charset="0"/>
              <a:ea typeface="CCVUELTAALCOLE" panose="02000603000000000000" pitchFamily="2" charset="0"/>
            </a:endParaRPr>
          </a:p>
        </p:txBody>
      </p:sp>
      <p:pic>
        <p:nvPicPr>
          <p:cNvPr id="94" name="Imagen 93">
            <a:extLst>
              <a:ext uri="{FF2B5EF4-FFF2-40B4-BE49-F238E27FC236}">
                <a16:creationId xmlns:a16="http://schemas.microsoft.com/office/drawing/2014/main" id="{D5B50484-9214-B104-00DD-215809C6AE3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26970"/>
            <a:ext cx="555294" cy="6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68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16214-ECAB-D47E-240C-1F62140B4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72">
            <a:extLst>
              <a:ext uri="{FF2B5EF4-FFF2-40B4-BE49-F238E27FC236}">
                <a16:creationId xmlns:a16="http://schemas.microsoft.com/office/drawing/2014/main" id="{F5294D7A-2924-4608-6A69-AD8AA76552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973913"/>
              </p:ext>
            </p:extLst>
          </p:nvPr>
        </p:nvGraphicFramePr>
        <p:xfrm>
          <a:off x="304800" y="1219200"/>
          <a:ext cx="6260354" cy="81988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87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9678"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400" b="0" i="0" spc="-150" dirty="0">
                          <a:solidFill>
                            <a:schemeClr val="bg1"/>
                          </a:solidFill>
                          <a:latin typeface="CCFantabuloso" panose="02000603000000000000" pitchFamily="2" charset="0"/>
                          <a:ea typeface="CCFantabuloso" panose="02000603000000000000" pitchFamily="2" charset="0"/>
                          <a:cs typeface="Trebuchet MS"/>
                        </a:rPr>
                        <a:t>Día</a:t>
                      </a:r>
                    </a:p>
                  </a:txBody>
                  <a:tcPr marL="0" marR="0" marT="52668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198120" marR="190500" indent="1270" algn="ctr">
                        <a:lnSpc>
                          <a:spcPct val="60200"/>
                        </a:lnSpc>
                        <a:spcBef>
                          <a:spcPts val="650"/>
                        </a:spcBef>
                      </a:pPr>
                      <a:r>
                        <a:rPr sz="2000" b="0" i="0" spc="0" dirty="0">
                          <a:solidFill>
                            <a:schemeClr val="bg1"/>
                          </a:solidFill>
                          <a:latin typeface="CCFantabuloso" panose="02000603000000000000" pitchFamily="2" charset="0"/>
                          <a:ea typeface="CCFantabuloso" panose="02000603000000000000" pitchFamily="2" charset="0"/>
                          <a:cs typeface="Trebuchet MS"/>
                        </a:rPr>
                        <a:t>¿Cómo me  porte hoy?</a:t>
                      </a:r>
                    </a:p>
                  </a:txBody>
                  <a:tcPr marL="0" marR="0" marT="72838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73025" marR="36830" indent="-28575" algn="ctr">
                        <a:lnSpc>
                          <a:spcPct val="60200"/>
                        </a:lnSpc>
                        <a:spcBef>
                          <a:spcPts val="630"/>
                        </a:spcBef>
                      </a:pPr>
                      <a:r>
                        <a:rPr sz="2000" b="0" i="0" spc="0" dirty="0">
                          <a:solidFill>
                            <a:schemeClr val="bg1"/>
                          </a:solidFill>
                          <a:latin typeface="CCFantabuloso" panose="02000603000000000000" pitchFamily="2" charset="0"/>
                          <a:ea typeface="CCFantabuloso" panose="02000603000000000000" pitchFamily="2" charset="0"/>
                          <a:cs typeface="Trebuchet MS"/>
                        </a:rPr>
                        <a:t>¿Cómo trabaje  hoy en clase?</a:t>
                      </a:r>
                    </a:p>
                  </a:txBody>
                  <a:tcPr marL="0" marR="0" marT="70597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126364" indent="-139065" algn="ctr">
                        <a:lnSpc>
                          <a:spcPct val="60200"/>
                        </a:lnSpc>
                        <a:spcBef>
                          <a:spcPts val="670"/>
                        </a:spcBef>
                      </a:pPr>
                      <a:r>
                        <a:rPr sz="2000" b="0" i="0" spc="0" dirty="0">
                          <a:solidFill>
                            <a:schemeClr val="bg1"/>
                          </a:solidFill>
                          <a:latin typeface="CCFantabuloso" panose="02000603000000000000" pitchFamily="2" charset="0"/>
                          <a:ea typeface="CCFantabuloso" panose="02000603000000000000" pitchFamily="2" charset="0"/>
                          <a:cs typeface="Trebuchet MS"/>
                        </a:rPr>
                        <a:t>¿Cumplí con  la tarea?</a:t>
                      </a:r>
                    </a:p>
                  </a:txBody>
                  <a:tcPr marL="0" marR="0" marT="7507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39370" marR="31750" indent="75565" algn="ctr">
                        <a:lnSpc>
                          <a:spcPct val="60200"/>
                        </a:lnSpc>
                        <a:spcBef>
                          <a:spcPts val="630"/>
                        </a:spcBef>
                      </a:pPr>
                      <a:r>
                        <a:rPr sz="2000" b="0" i="0" spc="0" dirty="0">
                          <a:solidFill>
                            <a:schemeClr val="bg1"/>
                          </a:solidFill>
                          <a:latin typeface="CCFantabuloso" panose="02000603000000000000" pitchFamily="2" charset="0"/>
                          <a:ea typeface="CCFantabuloso" panose="02000603000000000000" pitchFamily="2" charset="0"/>
                          <a:cs typeface="Trebuchet MS"/>
                        </a:rPr>
                        <a:t>Firma de los  padres o tutor</a:t>
                      </a:r>
                    </a:p>
                  </a:txBody>
                  <a:tcPr marL="0" marR="0" marT="70597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marR="212090" indent="0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 Miércoles 2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2353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Jueves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3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34178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Viernes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4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Lunes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7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8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marR="212090" indent="0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 Miércoles 9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2353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Jueves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10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34178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Viernes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11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Lunes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14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15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marR="212090" indent="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Miércoles 16 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2353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Jueves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17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34178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Viernes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18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Lunes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21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22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marR="212090" indent="0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 Miércoles 23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2353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Jueves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24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34178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Viernes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25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Lunes 2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8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29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Miércoles 30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92" name="Elipse 91">
            <a:extLst>
              <a:ext uri="{FF2B5EF4-FFF2-40B4-BE49-F238E27FC236}">
                <a16:creationId xmlns:a16="http://schemas.microsoft.com/office/drawing/2014/main" id="{DA108EAB-D5FE-B753-2458-9CEA48B1AD5F}"/>
              </a:ext>
            </a:extLst>
          </p:cNvPr>
          <p:cNvSpPr/>
          <p:nvPr/>
        </p:nvSpPr>
        <p:spPr>
          <a:xfrm>
            <a:off x="1828800" y="1864706"/>
            <a:ext cx="288000" cy="28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6" name="Elipse 95">
            <a:extLst>
              <a:ext uri="{FF2B5EF4-FFF2-40B4-BE49-F238E27FC236}">
                <a16:creationId xmlns:a16="http://schemas.microsoft.com/office/drawing/2014/main" id="{6E4B65D1-359C-01D4-AC71-C939AC42BD7C}"/>
              </a:ext>
            </a:extLst>
          </p:cNvPr>
          <p:cNvSpPr/>
          <p:nvPr/>
        </p:nvSpPr>
        <p:spPr>
          <a:xfrm>
            <a:off x="3399300" y="1877420"/>
            <a:ext cx="288000" cy="2880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7" name="Elipse 96">
            <a:extLst>
              <a:ext uri="{FF2B5EF4-FFF2-40B4-BE49-F238E27FC236}">
                <a16:creationId xmlns:a16="http://schemas.microsoft.com/office/drawing/2014/main" id="{7502BA98-F397-63B8-E4DE-05D510E8E34C}"/>
              </a:ext>
            </a:extLst>
          </p:cNvPr>
          <p:cNvSpPr/>
          <p:nvPr/>
        </p:nvSpPr>
        <p:spPr>
          <a:xfrm>
            <a:off x="4969798" y="1876258"/>
            <a:ext cx="288000" cy="288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object 16">
            <a:extLst>
              <a:ext uri="{FF2B5EF4-FFF2-40B4-BE49-F238E27FC236}">
                <a16:creationId xmlns:a16="http://schemas.microsoft.com/office/drawing/2014/main" id="{2901CC02-DDED-F276-58A2-8127D0645F0A}"/>
              </a:ext>
            </a:extLst>
          </p:cNvPr>
          <p:cNvSpPr/>
          <p:nvPr/>
        </p:nvSpPr>
        <p:spPr>
          <a:xfrm>
            <a:off x="1828800" y="18720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" name="object 16">
            <a:extLst>
              <a:ext uri="{FF2B5EF4-FFF2-40B4-BE49-F238E27FC236}">
                <a16:creationId xmlns:a16="http://schemas.microsoft.com/office/drawing/2014/main" id="{81721F50-B4F8-6BBB-6814-9B51CA2FAC8A}"/>
              </a:ext>
            </a:extLst>
          </p:cNvPr>
          <p:cNvSpPr/>
          <p:nvPr/>
        </p:nvSpPr>
        <p:spPr>
          <a:xfrm>
            <a:off x="3099546" y="18719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2E37D60F-8731-61EB-9599-BEA8F0C96688}"/>
              </a:ext>
            </a:extLst>
          </p:cNvPr>
          <p:cNvSpPr/>
          <p:nvPr/>
        </p:nvSpPr>
        <p:spPr>
          <a:xfrm>
            <a:off x="4370294" y="18719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" name="object 16">
            <a:extLst>
              <a:ext uri="{FF2B5EF4-FFF2-40B4-BE49-F238E27FC236}">
                <a16:creationId xmlns:a16="http://schemas.microsoft.com/office/drawing/2014/main" id="{89399CBC-C102-0120-5A42-F7359D6D4695}"/>
              </a:ext>
            </a:extLst>
          </p:cNvPr>
          <p:cNvSpPr/>
          <p:nvPr/>
        </p:nvSpPr>
        <p:spPr>
          <a:xfrm>
            <a:off x="1828800" y="22338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9" name="object 16">
            <a:extLst>
              <a:ext uri="{FF2B5EF4-FFF2-40B4-BE49-F238E27FC236}">
                <a16:creationId xmlns:a16="http://schemas.microsoft.com/office/drawing/2014/main" id="{744D493D-616D-FDC3-8EE9-23C55EA22B63}"/>
              </a:ext>
            </a:extLst>
          </p:cNvPr>
          <p:cNvSpPr/>
          <p:nvPr/>
        </p:nvSpPr>
        <p:spPr>
          <a:xfrm>
            <a:off x="3099546" y="22338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214837CD-1EAF-4304-3304-B827FB71787E}"/>
              </a:ext>
            </a:extLst>
          </p:cNvPr>
          <p:cNvSpPr/>
          <p:nvPr/>
        </p:nvSpPr>
        <p:spPr>
          <a:xfrm>
            <a:off x="4370294" y="22338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2" name="object 16">
            <a:extLst>
              <a:ext uri="{FF2B5EF4-FFF2-40B4-BE49-F238E27FC236}">
                <a16:creationId xmlns:a16="http://schemas.microsoft.com/office/drawing/2014/main" id="{688CD4DC-3238-DA13-FCC3-2938438D325D}"/>
              </a:ext>
            </a:extLst>
          </p:cNvPr>
          <p:cNvSpPr/>
          <p:nvPr/>
        </p:nvSpPr>
        <p:spPr>
          <a:xfrm>
            <a:off x="1828800" y="25578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6B54B5C8-EDC6-93EF-0414-257504C041B1}"/>
              </a:ext>
            </a:extLst>
          </p:cNvPr>
          <p:cNvSpPr/>
          <p:nvPr/>
        </p:nvSpPr>
        <p:spPr>
          <a:xfrm>
            <a:off x="3099546" y="25577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4" name="object 16">
            <a:extLst>
              <a:ext uri="{FF2B5EF4-FFF2-40B4-BE49-F238E27FC236}">
                <a16:creationId xmlns:a16="http://schemas.microsoft.com/office/drawing/2014/main" id="{1B7106E3-CB85-A02E-7356-DFFE6CE4260A}"/>
              </a:ext>
            </a:extLst>
          </p:cNvPr>
          <p:cNvSpPr/>
          <p:nvPr/>
        </p:nvSpPr>
        <p:spPr>
          <a:xfrm>
            <a:off x="4370294" y="25577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F7940C39-6607-BAAD-8AB4-C4DE5EADD5EE}"/>
              </a:ext>
            </a:extLst>
          </p:cNvPr>
          <p:cNvSpPr/>
          <p:nvPr/>
        </p:nvSpPr>
        <p:spPr>
          <a:xfrm>
            <a:off x="1828800" y="29196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A036AF17-F75F-DF74-BE4E-12471679D600}"/>
              </a:ext>
            </a:extLst>
          </p:cNvPr>
          <p:cNvSpPr/>
          <p:nvPr/>
        </p:nvSpPr>
        <p:spPr>
          <a:xfrm>
            <a:off x="3099546" y="29196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11B4A9A4-7268-416D-3CC9-772302B57E4A}"/>
              </a:ext>
            </a:extLst>
          </p:cNvPr>
          <p:cNvSpPr/>
          <p:nvPr/>
        </p:nvSpPr>
        <p:spPr>
          <a:xfrm>
            <a:off x="4370294" y="29196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BCE69EAB-B777-C715-6B37-D0BBC9A46007}"/>
              </a:ext>
            </a:extLst>
          </p:cNvPr>
          <p:cNvSpPr/>
          <p:nvPr/>
        </p:nvSpPr>
        <p:spPr>
          <a:xfrm>
            <a:off x="1828800" y="32436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1" name="object 16">
            <a:extLst>
              <a:ext uri="{FF2B5EF4-FFF2-40B4-BE49-F238E27FC236}">
                <a16:creationId xmlns:a16="http://schemas.microsoft.com/office/drawing/2014/main" id="{71D4FFA5-E414-EC38-78E1-07EC7A568F1F}"/>
              </a:ext>
            </a:extLst>
          </p:cNvPr>
          <p:cNvSpPr/>
          <p:nvPr/>
        </p:nvSpPr>
        <p:spPr>
          <a:xfrm>
            <a:off x="3099546" y="32435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B444D286-B0EA-C218-10B3-155DEED17A6E}"/>
              </a:ext>
            </a:extLst>
          </p:cNvPr>
          <p:cNvSpPr/>
          <p:nvPr/>
        </p:nvSpPr>
        <p:spPr>
          <a:xfrm>
            <a:off x="4370294" y="32435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A3858BEC-C707-2940-B818-830CEAC18A51}"/>
              </a:ext>
            </a:extLst>
          </p:cNvPr>
          <p:cNvSpPr/>
          <p:nvPr/>
        </p:nvSpPr>
        <p:spPr>
          <a:xfrm>
            <a:off x="1828800" y="36054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5" name="object 16">
            <a:extLst>
              <a:ext uri="{FF2B5EF4-FFF2-40B4-BE49-F238E27FC236}">
                <a16:creationId xmlns:a16="http://schemas.microsoft.com/office/drawing/2014/main" id="{30A52E3F-45FB-0236-326D-147CB5AE3441}"/>
              </a:ext>
            </a:extLst>
          </p:cNvPr>
          <p:cNvSpPr/>
          <p:nvPr/>
        </p:nvSpPr>
        <p:spPr>
          <a:xfrm>
            <a:off x="3099546" y="36054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6" name="object 16">
            <a:extLst>
              <a:ext uri="{FF2B5EF4-FFF2-40B4-BE49-F238E27FC236}">
                <a16:creationId xmlns:a16="http://schemas.microsoft.com/office/drawing/2014/main" id="{7BA97119-423B-275D-4D7A-D107CA02C191}"/>
              </a:ext>
            </a:extLst>
          </p:cNvPr>
          <p:cNvSpPr/>
          <p:nvPr/>
        </p:nvSpPr>
        <p:spPr>
          <a:xfrm>
            <a:off x="4370294" y="36054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5A8B2EA6-6F40-348F-1667-3DAC8C3E61C1}"/>
              </a:ext>
            </a:extLst>
          </p:cNvPr>
          <p:cNvSpPr/>
          <p:nvPr/>
        </p:nvSpPr>
        <p:spPr>
          <a:xfrm>
            <a:off x="1828800" y="39294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D22EC9D7-0F73-0F0C-A22A-09195D3FE1A7}"/>
              </a:ext>
            </a:extLst>
          </p:cNvPr>
          <p:cNvSpPr/>
          <p:nvPr/>
        </p:nvSpPr>
        <p:spPr>
          <a:xfrm>
            <a:off x="3099546" y="39293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0" name="object 16">
            <a:extLst>
              <a:ext uri="{FF2B5EF4-FFF2-40B4-BE49-F238E27FC236}">
                <a16:creationId xmlns:a16="http://schemas.microsoft.com/office/drawing/2014/main" id="{B92B11FB-34DB-4095-A8AC-CB459B0F216E}"/>
              </a:ext>
            </a:extLst>
          </p:cNvPr>
          <p:cNvSpPr/>
          <p:nvPr/>
        </p:nvSpPr>
        <p:spPr>
          <a:xfrm>
            <a:off x="4370294" y="39293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04F6D215-7EEA-5F7D-A346-D195A58F5102}"/>
              </a:ext>
            </a:extLst>
          </p:cNvPr>
          <p:cNvSpPr/>
          <p:nvPr/>
        </p:nvSpPr>
        <p:spPr>
          <a:xfrm>
            <a:off x="1828800" y="42912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3" name="object 16">
            <a:extLst>
              <a:ext uri="{FF2B5EF4-FFF2-40B4-BE49-F238E27FC236}">
                <a16:creationId xmlns:a16="http://schemas.microsoft.com/office/drawing/2014/main" id="{44081B0A-E99D-76E9-CAC4-2D13FD1C9A69}"/>
              </a:ext>
            </a:extLst>
          </p:cNvPr>
          <p:cNvSpPr/>
          <p:nvPr/>
        </p:nvSpPr>
        <p:spPr>
          <a:xfrm>
            <a:off x="3099546" y="42912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4" name="object 16">
            <a:extLst>
              <a:ext uri="{FF2B5EF4-FFF2-40B4-BE49-F238E27FC236}">
                <a16:creationId xmlns:a16="http://schemas.microsoft.com/office/drawing/2014/main" id="{A7657BE5-2153-8DA7-DE01-C6EF7B65F99C}"/>
              </a:ext>
            </a:extLst>
          </p:cNvPr>
          <p:cNvSpPr/>
          <p:nvPr/>
        </p:nvSpPr>
        <p:spPr>
          <a:xfrm>
            <a:off x="4370294" y="42912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6" name="object 16">
            <a:extLst>
              <a:ext uri="{FF2B5EF4-FFF2-40B4-BE49-F238E27FC236}">
                <a16:creationId xmlns:a16="http://schemas.microsoft.com/office/drawing/2014/main" id="{2BE256A9-6DA7-D12F-D270-6694EB7EEC92}"/>
              </a:ext>
            </a:extLst>
          </p:cNvPr>
          <p:cNvSpPr/>
          <p:nvPr/>
        </p:nvSpPr>
        <p:spPr>
          <a:xfrm>
            <a:off x="1828800" y="66726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87CFB2AC-5538-B87F-87A1-1F7951C46473}"/>
              </a:ext>
            </a:extLst>
          </p:cNvPr>
          <p:cNvSpPr/>
          <p:nvPr/>
        </p:nvSpPr>
        <p:spPr>
          <a:xfrm>
            <a:off x="3099546" y="66725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8" name="object 16">
            <a:extLst>
              <a:ext uri="{FF2B5EF4-FFF2-40B4-BE49-F238E27FC236}">
                <a16:creationId xmlns:a16="http://schemas.microsoft.com/office/drawing/2014/main" id="{37DAC7B5-56CE-4DD9-20D3-ABB1383CD0CF}"/>
              </a:ext>
            </a:extLst>
          </p:cNvPr>
          <p:cNvSpPr/>
          <p:nvPr/>
        </p:nvSpPr>
        <p:spPr>
          <a:xfrm>
            <a:off x="4370294" y="66725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0" name="object 16">
            <a:extLst>
              <a:ext uri="{FF2B5EF4-FFF2-40B4-BE49-F238E27FC236}">
                <a16:creationId xmlns:a16="http://schemas.microsoft.com/office/drawing/2014/main" id="{B45239FF-0588-0986-440D-2DE8EBA68642}"/>
              </a:ext>
            </a:extLst>
          </p:cNvPr>
          <p:cNvSpPr/>
          <p:nvPr/>
        </p:nvSpPr>
        <p:spPr>
          <a:xfrm>
            <a:off x="1828800" y="70344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1" name="object 16">
            <a:extLst>
              <a:ext uri="{FF2B5EF4-FFF2-40B4-BE49-F238E27FC236}">
                <a16:creationId xmlns:a16="http://schemas.microsoft.com/office/drawing/2014/main" id="{6E899187-4B57-D9D6-377B-51CC379D5142}"/>
              </a:ext>
            </a:extLst>
          </p:cNvPr>
          <p:cNvSpPr/>
          <p:nvPr/>
        </p:nvSpPr>
        <p:spPr>
          <a:xfrm>
            <a:off x="3099546" y="70344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2" name="object 16">
            <a:extLst>
              <a:ext uri="{FF2B5EF4-FFF2-40B4-BE49-F238E27FC236}">
                <a16:creationId xmlns:a16="http://schemas.microsoft.com/office/drawing/2014/main" id="{CEA94E2A-AD68-6F0F-DC89-493F6346F0E2}"/>
              </a:ext>
            </a:extLst>
          </p:cNvPr>
          <p:cNvSpPr/>
          <p:nvPr/>
        </p:nvSpPr>
        <p:spPr>
          <a:xfrm>
            <a:off x="4370294" y="70344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ED2B6462-0D69-8DF0-894B-992EC052EDDF}"/>
              </a:ext>
            </a:extLst>
          </p:cNvPr>
          <p:cNvSpPr/>
          <p:nvPr/>
        </p:nvSpPr>
        <p:spPr>
          <a:xfrm>
            <a:off x="1828800" y="73584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5" name="object 16">
            <a:extLst>
              <a:ext uri="{FF2B5EF4-FFF2-40B4-BE49-F238E27FC236}">
                <a16:creationId xmlns:a16="http://schemas.microsoft.com/office/drawing/2014/main" id="{20262117-917C-8580-D641-5D3564E10D6D}"/>
              </a:ext>
            </a:extLst>
          </p:cNvPr>
          <p:cNvSpPr/>
          <p:nvPr/>
        </p:nvSpPr>
        <p:spPr>
          <a:xfrm>
            <a:off x="3099546" y="73583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6" name="object 16">
            <a:extLst>
              <a:ext uri="{FF2B5EF4-FFF2-40B4-BE49-F238E27FC236}">
                <a16:creationId xmlns:a16="http://schemas.microsoft.com/office/drawing/2014/main" id="{A487CE76-7F04-7618-2FC4-54C2AF538DB9}"/>
              </a:ext>
            </a:extLst>
          </p:cNvPr>
          <p:cNvSpPr/>
          <p:nvPr/>
        </p:nvSpPr>
        <p:spPr>
          <a:xfrm>
            <a:off x="4370294" y="73583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8" name="object 16">
            <a:extLst>
              <a:ext uri="{FF2B5EF4-FFF2-40B4-BE49-F238E27FC236}">
                <a16:creationId xmlns:a16="http://schemas.microsoft.com/office/drawing/2014/main" id="{707CD61A-E7E1-E401-B0E8-03753417CFE0}"/>
              </a:ext>
            </a:extLst>
          </p:cNvPr>
          <p:cNvSpPr/>
          <p:nvPr/>
        </p:nvSpPr>
        <p:spPr>
          <a:xfrm>
            <a:off x="1828800" y="77202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9" name="object 16">
            <a:extLst>
              <a:ext uri="{FF2B5EF4-FFF2-40B4-BE49-F238E27FC236}">
                <a16:creationId xmlns:a16="http://schemas.microsoft.com/office/drawing/2014/main" id="{A4164624-27B0-B683-1957-C1B719A21C1C}"/>
              </a:ext>
            </a:extLst>
          </p:cNvPr>
          <p:cNvSpPr/>
          <p:nvPr/>
        </p:nvSpPr>
        <p:spPr>
          <a:xfrm>
            <a:off x="3099546" y="77202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0" name="object 16">
            <a:extLst>
              <a:ext uri="{FF2B5EF4-FFF2-40B4-BE49-F238E27FC236}">
                <a16:creationId xmlns:a16="http://schemas.microsoft.com/office/drawing/2014/main" id="{DC9B41FC-702F-283C-E9FC-16DA6777B42C}"/>
              </a:ext>
            </a:extLst>
          </p:cNvPr>
          <p:cNvSpPr/>
          <p:nvPr/>
        </p:nvSpPr>
        <p:spPr>
          <a:xfrm>
            <a:off x="4370294" y="77202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D0F82B9D-3C30-0FC8-1C1F-8FA5AE13EF29}"/>
              </a:ext>
            </a:extLst>
          </p:cNvPr>
          <p:cNvSpPr/>
          <p:nvPr/>
        </p:nvSpPr>
        <p:spPr>
          <a:xfrm>
            <a:off x="1828800" y="80442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3" name="object 16">
            <a:extLst>
              <a:ext uri="{FF2B5EF4-FFF2-40B4-BE49-F238E27FC236}">
                <a16:creationId xmlns:a16="http://schemas.microsoft.com/office/drawing/2014/main" id="{53D4ED20-17A0-D4F7-05B0-CB4E987B42C0}"/>
              </a:ext>
            </a:extLst>
          </p:cNvPr>
          <p:cNvSpPr/>
          <p:nvPr/>
        </p:nvSpPr>
        <p:spPr>
          <a:xfrm>
            <a:off x="3099546" y="80441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4" name="object 16">
            <a:extLst>
              <a:ext uri="{FF2B5EF4-FFF2-40B4-BE49-F238E27FC236}">
                <a16:creationId xmlns:a16="http://schemas.microsoft.com/office/drawing/2014/main" id="{BD8D00D2-BB56-68EF-B4BB-B803A8B2025A}"/>
              </a:ext>
            </a:extLst>
          </p:cNvPr>
          <p:cNvSpPr/>
          <p:nvPr/>
        </p:nvSpPr>
        <p:spPr>
          <a:xfrm>
            <a:off x="4370294" y="80441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6" name="object 16">
            <a:extLst>
              <a:ext uri="{FF2B5EF4-FFF2-40B4-BE49-F238E27FC236}">
                <a16:creationId xmlns:a16="http://schemas.microsoft.com/office/drawing/2014/main" id="{58974171-E0CE-7D2B-9EAE-902BE2A7A571}"/>
              </a:ext>
            </a:extLst>
          </p:cNvPr>
          <p:cNvSpPr/>
          <p:nvPr/>
        </p:nvSpPr>
        <p:spPr>
          <a:xfrm>
            <a:off x="1828800" y="84060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7" name="object 16">
            <a:extLst>
              <a:ext uri="{FF2B5EF4-FFF2-40B4-BE49-F238E27FC236}">
                <a16:creationId xmlns:a16="http://schemas.microsoft.com/office/drawing/2014/main" id="{60D52FB6-685E-7E1C-A7F4-04D9AD45AD99}"/>
              </a:ext>
            </a:extLst>
          </p:cNvPr>
          <p:cNvSpPr/>
          <p:nvPr/>
        </p:nvSpPr>
        <p:spPr>
          <a:xfrm>
            <a:off x="3099546" y="84060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8" name="object 16">
            <a:extLst>
              <a:ext uri="{FF2B5EF4-FFF2-40B4-BE49-F238E27FC236}">
                <a16:creationId xmlns:a16="http://schemas.microsoft.com/office/drawing/2014/main" id="{15DA45C7-D0AB-CB5E-72CA-572B4B988D2B}"/>
              </a:ext>
            </a:extLst>
          </p:cNvPr>
          <p:cNvSpPr/>
          <p:nvPr/>
        </p:nvSpPr>
        <p:spPr>
          <a:xfrm>
            <a:off x="4370294" y="84060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0" name="object 16">
            <a:extLst>
              <a:ext uri="{FF2B5EF4-FFF2-40B4-BE49-F238E27FC236}">
                <a16:creationId xmlns:a16="http://schemas.microsoft.com/office/drawing/2014/main" id="{B0E8B1BE-EAA1-5EBE-EEF0-BD2CE3BB896E}"/>
              </a:ext>
            </a:extLst>
          </p:cNvPr>
          <p:cNvSpPr/>
          <p:nvPr/>
        </p:nvSpPr>
        <p:spPr>
          <a:xfrm>
            <a:off x="1828800" y="87300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1" name="object 16">
            <a:extLst>
              <a:ext uri="{FF2B5EF4-FFF2-40B4-BE49-F238E27FC236}">
                <a16:creationId xmlns:a16="http://schemas.microsoft.com/office/drawing/2014/main" id="{2BA0F374-0ACB-D2E0-D7DD-849193F85F46}"/>
              </a:ext>
            </a:extLst>
          </p:cNvPr>
          <p:cNvSpPr/>
          <p:nvPr/>
        </p:nvSpPr>
        <p:spPr>
          <a:xfrm>
            <a:off x="3099546" y="87299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2" name="object 16">
            <a:extLst>
              <a:ext uri="{FF2B5EF4-FFF2-40B4-BE49-F238E27FC236}">
                <a16:creationId xmlns:a16="http://schemas.microsoft.com/office/drawing/2014/main" id="{C9FCF955-1FE3-608B-8BC1-E36D47B1706D}"/>
              </a:ext>
            </a:extLst>
          </p:cNvPr>
          <p:cNvSpPr/>
          <p:nvPr/>
        </p:nvSpPr>
        <p:spPr>
          <a:xfrm>
            <a:off x="4370294" y="87299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4" name="object 16">
            <a:extLst>
              <a:ext uri="{FF2B5EF4-FFF2-40B4-BE49-F238E27FC236}">
                <a16:creationId xmlns:a16="http://schemas.microsoft.com/office/drawing/2014/main" id="{D466CBF5-389D-20C0-FE2E-B981832A1545}"/>
              </a:ext>
            </a:extLst>
          </p:cNvPr>
          <p:cNvSpPr/>
          <p:nvPr/>
        </p:nvSpPr>
        <p:spPr>
          <a:xfrm>
            <a:off x="1828800" y="90918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5" name="object 16">
            <a:extLst>
              <a:ext uri="{FF2B5EF4-FFF2-40B4-BE49-F238E27FC236}">
                <a16:creationId xmlns:a16="http://schemas.microsoft.com/office/drawing/2014/main" id="{00FB4A48-1A45-3C15-D94F-9C90AF91CC5C}"/>
              </a:ext>
            </a:extLst>
          </p:cNvPr>
          <p:cNvSpPr/>
          <p:nvPr/>
        </p:nvSpPr>
        <p:spPr>
          <a:xfrm>
            <a:off x="3099546" y="90918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6" name="object 16">
            <a:extLst>
              <a:ext uri="{FF2B5EF4-FFF2-40B4-BE49-F238E27FC236}">
                <a16:creationId xmlns:a16="http://schemas.microsoft.com/office/drawing/2014/main" id="{CF277834-DBE3-A707-8B69-45E92B57EF65}"/>
              </a:ext>
            </a:extLst>
          </p:cNvPr>
          <p:cNvSpPr/>
          <p:nvPr/>
        </p:nvSpPr>
        <p:spPr>
          <a:xfrm>
            <a:off x="4370294" y="90918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8" name="object 16">
            <a:extLst>
              <a:ext uri="{FF2B5EF4-FFF2-40B4-BE49-F238E27FC236}">
                <a16:creationId xmlns:a16="http://schemas.microsoft.com/office/drawing/2014/main" id="{611AE202-F585-F460-2ABC-FCED025DEC7B}"/>
              </a:ext>
            </a:extLst>
          </p:cNvPr>
          <p:cNvSpPr/>
          <p:nvPr/>
        </p:nvSpPr>
        <p:spPr>
          <a:xfrm>
            <a:off x="1828800" y="4617337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9" name="object 16">
            <a:extLst>
              <a:ext uri="{FF2B5EF4-FFF2-40B4-BE49-F238E27FC236}">
                <a16:creationId xmlns:a16="http://schemas.microsoft.com/office/drawing/2014/main" id="{2CC63358-5540-C9FB-2A62-7B0DD6188CFE}"/>
              </a:ext>
            </a:extLst>
          </p:cNvPr>
          <p:cNvSpPr/>
          <p:nvPr/>
        </p:nvSpPr>
        <p:spPr>
          <a:xfrm>
            <a:off x="3099546" y="46173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0" name="object 16">
            <a:extLst>
              <a:ext uri="{FF2B5EF4-FFF2-40B4-BE49-F238E27FC236}">
                <a16:creationId xmlns:a16="http://schemas.microsoft.com/office/drawing/2014/main" id="{16C85BB6-1513-994F-9712-2C36F3FB7E31}"/>
              </a:ext>
            </a:extLst>
          </p:cNvPr>
          <p:cNvSpPr/>
          <p:nvPr/>
        </p:nvSpPr>
        <p:spPr>
          <a:xfrm>
            <a:off x="4370294" y="46173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2" name="object 16">
            <a:extLst>
              <a:ext uri="{FF2B5EF4-FFF2-40B4-BE49-F238E27FC236}">
                <a16:creationId xmlns:a16="http://schemas.microsoft.com/office/drawing/2014/main" id="{8EA3EF9A-93E3-1653-904D-34467C1773BF}"/>
              </a:ext>
            </a:extLst>
          </p:cNvPr>
          <p:cNvSpPr/>
          <p:nvPr/>
        </p:nvSpPr>
        <p:spPr>
          <a:xfrm>
            <a:off x="1828800" y="497923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3" name="object 16">
            <a:extLst>
              <a:ext uri="{FF2B5EF4-FFF2-40B4-BE49-F238E27FC236}">
                <a16:creationId xmlns:a16="http://schemas.microsoft.com/office/drawing/2014/main" id="{197CC7D4-B5D7-4651-A15E-32B7A714A4A1}"/>
              </a:ext>
            </a:extLst>
          </p:cNvPr>
          <p:cNvSpPr/>
          <p:nvPr/>
        </p:nvSpPr>
        <p:spPr>
          <a:xfrm>
            <a:off x="3099546" y="49792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4" name="object 16">
            <a:extLst>
              <a:ext uri="{FF2B5EF4-FFF2-40B4-BE49-F238E27FC236}">
                <a16:creationId xmlns:a16="http://schemas.microsoft.com/office/drawing/2014/main" id="{5AC7CA48-75FC-17B6-E6C0-17F0A68837AA}"/>
              </a:ext>
            </a:extLst>
          </p:cNvPr>
          <p:cNvSpPr/>
          <p:nvPr/>
        </p:nvSpPr>
        <p:spPr>
          <a:xfrm>
            <a:off x="4370294" y="49792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6" name="object 16">
            <a:extLst>
              <a:ext uri="{FF2B5EF4-FFF2-40B4-BE49-F238E27FC236}">
                <a16:creationId xmlns:a16="http://schemas.microsoft.com/office/drawing/2014/main" id="{89E5B335-D17F-417D-4B00-B1963E93D8B0}"/>
              </a:ext>
            </a:extLst>
          </p:cNvPr>
          <p:cNvSpPr/>
          <p:nvPr/>
        </p:nvSpPr>
        <p:spPr>
          <a:xfrm>
            <a:off x="1828800" y="5303137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7" name="object 16">
            <a:extLst>
              <a:ext uri="{FF2B5EF4-FFF2-40B4-BE49-F238E27FC236}">
                <a16:creationId xmlns:a16="http://schemas.microsoft.com/office/drawing/2014/main" id="{DFEF238E-232F-6779-7EFA-24BB484EA773}"/>
              </a:ext>
            </a:extLst>
          </p:cNvPr>
          <p:cNvSpPr/>
          <p:nvPr/>
        </p:nvSpPr>
        <p:spPr>
          <a:xfrm>
            <a:off x="3099546" y="53031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8" name="object 16">
            <a:extLst>
              <a:ext uri="{FF2B5EF4-FFF2-40B4-BE49-F238E27FC236}">
                <a16:creationId xmlns:a16="http://schemas.microsoft.com/office/drawing/2014/main" id="{8CABC4FB-37DB-1FD4-DBF7-0F029D63F195}"/>
              </a:ext>
            </a:extLst>
          </p:cNvPr>
          <p:cNvSpPr/>
          <p:nvPr/>
        </p:nvSpPr>
        <p:spPr>
          <a:xfrm>
            <a:off x="4370294" y="53031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0" name="object 16">
            <a:extLst>
              <a:ext uri="{FF2B5EF4-FFF2-40B4-BE49-F238E27FC236}">
                <a16:creationId xmlns:a16="http://schemas.microsoft.com/office/drawing/2014/main" id="{3DD9D868-E877-64BF-A926-F7DF52CC6CA5}"/>
              </a:ext>
            </a:extLst>
          </p:cNvPr>
          <p:cNvSpPr/>
          <p:nvPr/>
        </p:nvSpPr>
        <p:spPr>
          <a:xfrm>
            <a:off x="1828800" y="566503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1" name="object 16">
            <a:extLst>
              <a:ext uri="{FF2B5EF4-FFF2-40B4-BE49-F238E27FC236}">
                <a16:creationId xmlns:a16="http://schemas.microsoft.com/office/drawing/2014/main" id="{EEA6B103-E00B-C354-67C5-A0D1A74604F5}"/>
              </a:ext>
            </a:extLst>
          </p:cNvPr>
          <p:cNvSpPr/>
          <p:nvPr/>
        </p:nvSpPr>
        <p:spPr>
          <a:xfrm>
            <a:off x="3099546" y="56650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2" name="object 16">
            <a:extLst>
              <a:ext uri="{FF2B5EF4-FFF2-40B4-BE49-F238E27FC236}">
                <a16:creationId xmlns:a16="http://schemas.microsoft.com/office/drawing/2014/main" id="{A0B11242-AD26-D208-A261-476DDCC5E169}"/>
              </a:ext>
            </a:extLst>
          </p:cNvPr>
          <p:cNvSpPr/>
          <p:nvPr/>
        </p:nvSpPr>
        <p:spPr>
          <a:xfrm>
            <a:off x="4370294" y="56650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4" name="object 16">
            <a:extLst>
              <a:ext uri="{FF2B5EF4-FFF2-40B4-BE49-F238E27FC236}">
                <a16:creationId xmlns:a16="http://schemas.microsoft.com/office/drawing/2014/main" id="{9C5070E0-1F1B-A781-C7FC-3E70CD7DBCE8}"/>
              </a:ext>
            </a:extLst>
          </p:cNvPr>
          <p:cNvSpPr/>
          <p:nvPr/>
        </p:nvSpPr>
        <p:spPr>
          <a:xfrm>
            <a:off x="1828800" y="5988937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5" name="object 16">
            <a:extLst>
              <a:ext uri="{FF2B5EF4-FFF2-40B4-BE49-F238E27FC236}">
                <a16:creationId xmlns:a16="http://schemas.microsoft.com/office/drawing/2014/main" id="{0F27286B-743A-F202-2AED-CD85BF6EF2EA}"/>
              </a:ext>
            </a:extLst>
          </p:cNvPr>
          <p:cNvSpPr/>
          <p:nvPr/>
        </p:nvSpPr>
        <p:spPr>
          <a:xfrm>
            <a:off x="3099546" y="59889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6" name="object 16">
            <a:extLst>
              <a:ext uri="{FF2B5EF4-FFF2-40B4-BE49-F238E27FC236}">
                <a16:creationId xmlns:a16="http://schemas.microsoft.com/office/drawing/2014/main" id="{F572C226-E946-6088-6AB5-F67890C2A116}"/>
              </a:ext>
            </a:extLst>
          </p:cNvPr>
          <p:cNvSpPr/>
          <p:nvPr/>
        </p:nvSpPr>
        <p:spPr>
          <a:xfrm>
            <a:off x="4370294" y="59889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8" name="object 16">
            <a:extLst>
              <a:ext uri="{FF2B5EF4-FFF2-40B4-BE49-F238E27FC236}">
                <a16:creationId xmlns:a16="http://schemas.microsoft.com/office/drawing/2014/main" id="{6778D05B-F55B-8D5B-30B4-66B0D9730ACE}"/>
              </a:ext>
            </a:extLst>
          </p:cNvPr>
          <p:cNvSpPr/>
          <p:nvPr/>
        </p:nvSpPr>
        <p:spPr>
          <a:xfrm>
            <a:off x="1828800" y="635083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9" name="object 16">
            <a:extLst>
              <a:ext uri="{FF2B5EF4-FFF2-40B4-BE49-F238E27FC236}">
                <a16:creationId xmlns:a16="http://schemas.microsoft.com/office/drawing/2014/main" id="{57E142CB-39F5-BCD4-4644-14D3B994BE9D}"/>
              </a:ext>
            </a:extLst>
          </p:cNvPr>
          <p:cNvSpPr/>
          <p:nvPr/>
        </p:nvSpPr>
        <p:spPr>
          <a:xfrm>
            <a:off x="3099546" y="63508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90" name="object 16">
            <a:extLst>
              <a:ext uri="{FF2B5EF4-FFF2-40B4-BE49-F238E27FC236}">
                <a16:creationId xmlns:a16="http://schemas.microsoft.com/office/drawing/2014/main" id="{C1F27B78-9E3E-5C7B-B66F-E71613CE7593}"/>
              </a:ext>
            </a:extLst>
          </p:cNvPr>
          <p:cNvSpPr/>
          <p:nvPr/>
        </p:nvSpPr>
        <p:spPr>
          <a:xfrm>
            <a:off x="4370294" y="63508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93" name="object 2">
            <a:extLst>
              <a:ext uri="{FF2B5EF4-FFF2-40B4-BE49-F238E27FC236}">
                <a16:creationId xmlns:a16="http://schemas.microsoft.com/office/drawing/2014/main" id="{3686F723-C084-07FC-0C6D-0D2185339763}"/>
              </a:ext>
            </a:extLst>
          </p:cNvPr>
          <p:cNvSpPr txBox="1">
            <a:spLocks/>
          </p:cNvSpPr>
          <p:nvPr/>
        </p:nvSpPr>
        <p:spPr>
          <a:xfrm>
            <a:off x="206706" y="219164"/>
            <a:ext cx="5633800" cy="628472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R="9526" algn="ctr" defTabSz="914400">
              <a:spcBef>
                <a:spcPts val="88"/>
              </a:spcBef>
            </a:pPr>
            <a:r>
              <a:rPr lang="es-ES" sz="2118" kern="0" spc="-132" dirty="0">
                <a:solidFill>
                  <a:srgbClr val="231F20"/>
                </a:solidFill>
                <a:latin typeface="CCVUELTAALCOLE" panose="02000603000000000000" pitchFamily="2" charset="0"/>
                <a:ea typeface="CCVUELTAALCOLE" panose="02000603000000000000" pitchFamily="2" charset="0"/>
              </a:rPr>
              <a:t>REGISTRO DE CONDUCTA, TRABAJOS Y TAREAS</a:t>
            </a:r>
            <a:endParaRPr lang="es-ES" sz="2118" kern="0" spc="-132" dirty="0">
              <a:solidFill>
                <a:sysClr val="windowText" lastClr="000000"/>
              </a:solidFill>
              <a:latin typeface="CCVUELTAALCOLE" panose="02000603000000000000" pitchFamily="2" charset="0"/>
              <a:ea typeface="CCVUELTAALCOLE" panose="02000603000000000000" pitchFamily="2" charset="0"/>
            </a:endParaRPr>
          </a:p>
          <a:p>
            <a:pPr algn="ctr" defTabSz="914400">
              <a:spcBef>
                <a:spcPts val="71"/>
              </a:spcBef>
              <a:tabLst>
                <a:tab pos="4245015" algn="l"/>
              </a:tabLst>
            </a:pPr>
            <a:r>
              <a:rPr lang="es-ES" sz="1809" kern="0" spc="-132" dirty="0">
                <a:solidFill>
                  <a:srgbClr val="231F20"/>
                </a:solidFill>
                <a:latin typeface="CCVUELTAALCOLE" panose="02000603000000000000" pitchFamily="2" charset="0"/>
                <a:ea typeface="CCVUELTAALCOLE" panose="02000603000000000000" pitchFamily="2" charset="0"/>
              </a:rPr>
              <a:t>Nombre:</a:t>
            </a:r>
            <a:r>
              <a:rPr lang="es-ES" sz="1809" u="sng" kern="0" spc="-132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CCVUELTAALCOLE" panose="02000603000000000000" pitchFamily="2" charset="0"/>
                <a:ea typeface="CCVUELTAALCOLE" panose="02000603000000000000" pitchFamily="2" charset="0"/>
              </a:rPr>
              <a:t> 	</a:t>
            </a:r>
            <a:r>
              <a:rPr lang="es-ES" sz="1809" kern="0" spc="-132" dirty="0">
                <a:solidFill>
                  <a:srgbClr val="231F20"/>
                </a:solidFill>
                <a:latin typeface="CCVUELTAALCOLE" panose="02000603000000000000" pitchFamily="2" charset="0"/>
                <a:ea typeface="CCVUELTAALCOLE" panose="02000603000000000000" pitchFamily="2" charset="0"/>
              </a:rPr>
              <a:t> Septiembre 2026</a:t>
            </a:r>
            <a:endParaRPr lang="es-ES" sz="1809" kern="0" spc="-132" dirty="0">
              <a:solidFill>
                <a:sysClr val="windowText" lastClr="000000"/>
              </a:solidFill>
              <a:latin typeface="CCVUELTAALCOLE" panose="02000603000000000000" pitchFamily="2" charset="0"/>
              <a:ea typeface="CCVUELTAALCOLE" panose="02000603000000000000" pitchFamily="2" charset="0"/>
            </a:endParaRPr>
          </a:p>
        </p:txBody>
      </p:sp>
      <p:pic>
        <p:nvPicPr>
          <p:cNvPr id="94" name="Imagen 93">
            <a:extLst>
              <a:ext uri="{FF2B5EF4-FFF2-40B4-BE49-F238E27FC236}">
                <a16:creationId xmlns:a16="http://schemas.microsoft.com/office/drawing/2014/main" id="{FF2CFBF5-7A53-D9A4-A78A-A944A3337A4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26970"/>
            <a:ext cx="555294" cy="6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813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80D46-5C3B-35C4-6F3F-33B43637A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72">
            <a:extLst>
              <a:ext uri="{FF2B5EF4-FFF2-40B4-BE49-F238E27FC236}">
                <a16:creationId xmlns:a16="http://schemas.microsoft.com/office/drawing/2014/main" id="{D2A01169-B29D-3F99-9845-70410EAC57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292010"/>
              </p:ext>
            </p:extLst>
          </p:nvPr>
        </p:nvGraphicFramePr>
        <p:xfrm>
          <a:off x="304800" y="1219200"/>
          <a:ext cx="6260354" cy="81788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87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9678"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800" b="0" i="0" spc="-150" dirty="0">
                          <a:solidFill>
                            <a:schemeClr val="tx1"/>
                          </a:solidFill>
                          <a:latin typeface="CCVUELTAALCOLE" panose="02000603000000000000"/>
                          <a:ea typeface="CCFantabuloso" panose="02000603000000000000" pitchFamily="2" charset="0"/>
                          <a:cs typeface="Trebuchet MS"/>
                        </a:rPr>
                        <a:t>Día</a:t>
                      </a:r>
                    </a:p>
                  </a:txBody>
                  <a:tcPr marL="0" marR="0" marT="52668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8120" marR="190500" indent="1270" algn="ctr">
                        <a:lnSpc>
                          <a:spcPct val="60200"/>
                        </a:lnSpc>
                        <a:spcBef>
                          <a:spcPts val="650"/>
                        </a:spcBef>
                      </a:pPr>
                      <a:r>
                        <a:rPr sz="1600" b="0" i="0" spc="0" dirty="0">
                          <a:solidFill>
                            <a:schemeClr val="tx1"/>
                          </a:solidFill>
                          <a:latin typeface="CCVUELTAALCOLE" panose="02000603000000000000"/>
                          <a:ea typeface="CCFantabuloso" panose="02000603000000000000" pitchFamily="2" charset="0"/>
                          <a:cs typeface="Trebuchet MS"/>
                        </a:rPr>
                        <a:t>¿Cómo me  porte hoy?</a:t>
                      </a:r>
                    </a:p>
                  </a:txBody>
                  <a:tcPr marL="0" marR="0" marT="72838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3025" marR="36830" indent="-28575" algn="ctr">
                        <a:lnSpc>
                          <a:spcPct val="60200"/>
                        </a:lnSpc>
                        <a:spcBef>
                          <a:spcPts val="630"/>
                        </a:spcBef>
                      </a:pPr>
                      <a:r>
                        <a:rPr sz="1600" b="0" i="0" spc="0" dirty="0">
                          <a:solidFill>
                            <a:schemeClr val="tx1"/>
                          </a:solidFill>
                          <a:latin typeface="CCVUELTAALCOLE" panose="02000603000000000000"/>
                          <a:ea typeface="CCFantabuloso" panose="02000603000000000000" pitchFamily="2" charset="0"/>
                          <a:cs typeface="Trebuchet MS"/>
                        </a:rPr>
                        <a:t>¿Cómo trabaje  hoy en clase?</a:t>
                      </a:r>
                    </a:p>
                  </a:txBody>
                  <a:tcPr marL="0" marR="0" marT="70597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126364" indent="-139065" algn="ctr">
                        <a:lnSpc>
                          <a:spcPct val="60200"/>
                        </a:lnSpc>
                        <a:spcBef>
                          <a:spcPts val="670"/>
                        </a:spcBef>
                      </a:pPr>
                      <a:r>
                        <a:rPr sz="1600" b="0" i="0" spc="0" dirty="0">
                          <a:solidFill>
                            <a:schemeClr val="tx1"/>
                          </a:solidFill>
                          <a:latin typeface="CCVUELTAALCOLE" panose="02000603000000000000"/>
                          <a:ea typeface="CCFantabuloso" panose="02000603000000000000" pitchFamily="2" charset="0"/>
                          <a:cs typeface="Trebuchet MS"/>
                        </a:rPr>
                        <a:t>¿Cumplí con  la tarea?</a:t>
                      </a:r>
                    </a:p>
                  </a:txBody>
                  <a:tcPr marL="0" marR="0" marT="7507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9370" marR="31750" indent="75565" algn="ctr">
                        <a:lnSpc>
                          <a:spcPct val="60200"/>
                        </a:lnSpc>
                        <a:spcBef>
                          <a:spcPts val="630"/>
                        </a:spcBef>
                      </a:pPr>
                      <a:r>
                        <a:rPr sz="1600" b="0" i="0" spc="0" dirty="0">
                          <a:solidFill>
                            <a:schemeClr val="tx1"/>
                          </a:solidFill>
                          <a:latin typeface="CCVUELTAALCOLE" panose="02000603000000000000"/>
                          <a:ea typeface="CCFantabuloso" panose="02000603000000000000" pitchFamily="2" charset="0"/>
                          <a:cs typeface="Trebuchet MS"/>
                        </a:rPr>
                        <a:t>Firma de los  padres o tutor</a:t>
                      </a:r>
                    </a:p>
                  </a:txBody>
                  <a:tcPr marL="0" marR="0" marT="70597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marR="212090" indent="0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 Miércoles 2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2353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Jueves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3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34178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Viernes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4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Lunes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7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8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marR="212090" indent="0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 Miércoles 9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2353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Jueves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10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34178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Viernes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11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Lunes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14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15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marR="212090" indent="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Miércoles 16 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2353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Jueves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17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34178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Viernes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18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Lunes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21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22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marR="212090" indent="0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 Miércoles 23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2353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Jueves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24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34178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Viernes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25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Lunes 2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8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29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Miércoles 30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92" name="Elipse 91">
            <a:extLst>
              <a:ext uri="{FF2B5EF4-FFF2-40B4-BE49-F238E27FC236}">
                <a16:creationId xmlns:a16="http://schemas.microsoft.com/office/drawing/2014/main" id="{54A08232-D54F-16BA-38C9-BF1C7BB2A674}"/>
              </a:ext>
            </a:extLst>
          </p:cNvPr>
          <p:cNvSpPr/>
          <p:nvPr/>
        </p:nvSpPr>
        <p:spPr>
          <a:xfrm>
            <a:off x="1828800" y="1864706"/>
            <a:ext cx="288000" cy="28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6" name="Elipse 95">
            <a:extLst>
              <a:ext uri="{FF2B5EF4-FFF2-40B4-BE49-F238E27FC236}">
                <a16:creationId xmlns:a16="http://schemas.microsoft.com/office/drawing/2014/main" id="{4E7A3D9D-2C46-BBA8-C7FA-55E2714B7078}"/>
              </a:ext>
            </a:extLst>
          </p:cNvPr>
          <p:cNvSpPr/>
          <p:nvPr/>
        </p:nvSpPr>
        <p:spPr>
          <a:xfrm>
            <a:off x="3399300" y="1877420"/>
            <a:ext cx="288000" cy="2880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7" name="Elipse 96">
            <a:extLst>
              <a:ext uri="{FF2B5EF4-FFF2-40B4-BE49-F238E27FC236}">
                <a16:creationId xmlns:a16="http://schemas.microsoft.com/office/drawing/2014/main" id="{212D5E4D-C832-258F-6950-02CE6CB65C86}"/>
              </a:ext>
            </a:extLst>
          </p:cNvPr>
          <p:cNvSpPr/>
          <p:nvPr/>
        </p:nvSpPr>
        <p:spPr>
          <a:xfrm>
            <a:off x="4969798" y="1876258"/>
            <a:ext cx="288000" cy="288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object 16">
            <a:extLst>
              <a:ext uri="{FF2B5EF4-FFF2-40B4-BE49-F238E27FC236}">
                <a16:creationId xmlns:a16="http://schemas.microsoft.com/office/drawing/2014/main" id="{822B54F4-87B2-AC02-2189-2740B70FCA35}"/>
              </a:ext>
            </a:extLst>
          </p:cNvPr>
          <p:cNvSpPr/>
          <p:nvPr/>
        </p:nvSpPr>
        <p:spPr>
          <a:xfrm>
            <a:off x="1828800" y="18720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" name="object 16">
            <a:extLst>
              <a:ext uri="{FF2B5EF4-FFF2-40B4-BE49-F238E27FC236}">
                <a16:creationId xmlns:a16="http://schemas.microsoft.com/office/drawing/2014/main" id="{F75DE6B5-061D-0341-B517-3F6D91234016}"/>
              </a:ext>
            </a:extLst>
          </p:cNvPr>
          <p:cNvSpPr/>
          <p:nvPr/>
        </p:nvSpPr>
        <p:spPr>
          <a:xfrm>
            <a:off x="3099546" y="18719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D34D7F4B-90A8-BD8B-8E04-FA2C788EE57A}"/>
              </a:ext>
            </a:extLst>
          </p:cNvPr>
          <p:cNvSpPr/>
          <p:nvPr/>
        </p:nvSpPr>
        <p:spPr>
          <a:xfrm>
            <a:off x="4370294" y="18719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" name="object 16">
            <a:extLst>
              <a:ext uri="{FF2B5EF4-FFF2-40B4-BE49-F238E27FC236}">
                <a16:creationId xmlns:a16="http://schemas.microsoft.com/office/drawing/2014/main" id="{4C3B75C5-3F5E-EFAD-9109-91872E2A0412}"/>
              </a:ext>
            </a:extLst>
          </p:cNvPr>
          <p:cNvSpPr/>
          <p:nvPr/>
        </p:nvSpPr>
        <p:spPr>
          <a:xfrm>
            <a:off x="1828800" y="22338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9" name="object 16">
            <a:extLst>
              <a:ext uri="{FF2B5EF4-FFF2-40B4-BE49-F238E27FC236}">
                <a16:creationId xmlns:a16="http://schemas.microsoft.com/office/drawing/2014/main" id="{3D69CBF9-EBF5-2032-F1C4-CCABC07E1CCC}"/>
              </a:ext>
            </a:extLst>
          </p:cNvPr>
          <p:cNvSpPr/>
          <p:nvPr/>
        </p:nvSpPr>
        <p:spPr>
          <a:xfrm>
            <a:off x="3099546" y="22338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7452E709-63B4-33D1-8DC7-2E0147542BB8}"/>
              </a:ext>
            </a:extLst>
          </p:cNvPr>
          <p:cNvSpPr/>
          <p:nvPr/>
        </p:nvSpPr>
        <p:spPr>
          <a:xfrm>
            <a:off x="4370294" y="22338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2" name="object 16">
            <a:extLst>
              <a:ext uri="{FF2B5EF4-FFF2-40B4-BE49-F238E27FC236}">
                <a16:creationId xmlns:a16="http://schemas.microsoft.com/office/drawing/2014/main" id="{77D54B8A-600A-3AE1-184C-B8530201001C}"/>
              </a:ext>
            </a:extLst>
          </p:cNvPr>
          <p:cNvSpPr/>
          <p:nvPr/>
        </p:nvSpPr>
        <p:spPr>
          <a:xfrm>
            <a:off x="1828800" y="25578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95BD4769-7C04-2FB2-9478-84F5F53B4380}"/>
              </a:ext>
            </a:extLst>
          </p:cNvPr>
          <p:cNvSpPr/>
          <p:nvPr/>
        </p:nvSpPr>
        <p:spPr>
          <a:xfrm>
            <a:off x="3099546" y="25577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4" name="object 16">
            <a:extLst>
              <a:ext uri="{FF2B5EF4-FFF2-40B4-BE49-F238E27FC236}">
                <a16:creationId xmlns:a16="http://schemas.microsoft.com/office/drawing/2014/main" id="{B63064BA-E219-2213-9E64-88F3C46C3FF3}"/>
              </a:ext>
            </a:extLst>
          </p:cNvPr>
          <p:cNvSpPr/>
          <p:nvPr/>
        </p:nvSpPr>
        <p:spPr>
          <a:xfrm>
            <a:off x="4370294" y="25577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839F486A-08E9-EBBB-0C52-81DFAE399084}"/>
              </a:ext>
            </a:extLst>
          </p:cNvPr>
          <p:cNvSpPr/>
          <p:nvPr/>
        </p:nvSpPr>
        <p:spPr>
          <a:xfrm>
            <a:off x="1828800" y="29196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8106850B-89AA-5D1B-1AD5-C4020EAF2EF5}"/>
              </a:ext>
            </a:extLst>
          </p:cNvPr>
          <p:cNvSpPr/>
          <p:nvPr/>
        </p:nvSpPr>
        <p:spPr>
          <a:xfrm>
            <a:off x="3099546" y="29196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0F938183-1BAA-87E4-6313-EBEB88D4DC4B}"/>
              </a:ext>
            </a:extLst>
          </p:cNvPr>
          <p:cNvSpPr/>
          <p:nvPr/>
        </p:nvSpPr>
        <p:spPr>
          <a:xfrm>
            <a:off x="4370294" y="29196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E90A28E5-62DD-F7EA-7A13-54D6C65648E9}"/>
              </a:ext>
            </a:extLst>
          </p:cNvPr>
          <p:cNvSpPr/>
          <p:nvPr/>
        </p:nvSpPr>
        <p:spPr>
          <a:xfrm>
            <a:off x="1828800" y="32436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1" name="object 16">
            <a:extLst>
              <a:ext uri="{FF2B5EF4-FFF2-40B4-BE49-F238E27FC236}">
                <a16:creationId xmlns:a16="http://schemas.microsoft.com/office/drawing/2014/main" id="{08975BD1-F062-6077-57C9-0E6A140DE897}"/>
              </a:ext>
            </a:extLst>
          </p:cNvPr>
          <p:cNvSpPr/>
          <p:nvPr/>
        </p:nvSpPr>
        <p:spPr>
          <a:xfrm>
            <a:off x="3099546" y="32435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571873AB-1B01-E968-F97B-D34812079D9D}"/>
              </a:ext>
            </a:extLst>
          </p:cNvPr>
          <p:cNvSpPr/>
          <p:nvPr/>
        </p:nvSpPr>
        <p:spPr>
          <a:xfrm>
            <a:off x="4370294" y="32435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AC909971-1F65-CEAE-2863-045FAB010AE5}"/>
              </a:ext>
            </a:extLst>
          </p:cNvPr>
          <p:cNvSpPr/>
          <p:nvPr/>
        </p:nvSpPr>
        <p:spPr>
          <a:xfrm>
            <a:off x="1828800" y="36054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5" name="object 16">
            <a:extLst>
              <a:ext uri="{FF2B5EF4-FFF2-40B4-BE49-F238E27FC236}">
                <a16:creationId xmlns:a16="http://schemas.microsoft.com/office/drawing/2014/main" id="{EA23B839-A007-C4CC-0A01-9D32A1429008}"/>
              </a:ext>
            </a:extLst>
          </p:cNvPr>
          <p:cNvSpPr/>
          <p:nvPr/>
        </p:nvSpPr>
        <p:spPr>
          <a:xfrm>
            <a:off x="3099546" y="36054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6" name="object 16">
            <a:extLst>
              <a:ext uri="{FF2B5EF4-FFF2-40B4-BE49-F238E27FC236}">
                <a16:creationId xmlns:a16="http://schemas.microsoft.com/office/drawing/2014/main" id="{D9A9026A-6D1D-79C9-D429-E0053B6524B4}"/>
              </a:ext>
            </a:extLst>
          </p:cNvPr>
          <p:cNvSpPr/>
          <p:nvPr/>
        </p:nvSpPr>
        <p:spPr>
          <a:xfrm>
            <a:off x="4370294" y="36054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FFA43F2C-D8EE-08D2-AB49-210504585895}"/>
              </a:ext>
            </a:extLst>
          </p:cNvPr>
          <p:cNvSpPr/>
          <p:nvPr/>
        </p:nvSpPr>
        <p:spPr>
          <a:xfrm>
            <a:off x="1828800" y="39294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BB994E79-3A63-7330-7FD1-7B85E7957B1C}"/>
              </a:ext>
            </a:extLst>
          </p:cNvPr>
          <p:cNvSpPr/>
          <p:nvPr/>
        </p:nvSpPr>
        <p:spPr>
          <a:xfrm>
            <a:off x="3099546" y="39293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0" name="object 16">
            <a:extLst>
              <a:ext uri="{FF2B5EF4-FFF2-40B4-BE49-F238E27FC236}">
                <a16:creationId xmlns:a16="http://schemas.microsoft.com/office/drawing/2014/main" id="{03969BA9-8F41-4758-0C5E-A715CF06B5E4}"/>
              </a:ext>
            </a:extLst>
          </p:cNvPr>
          <p:cNvSpPr/>
          <p:nvPr/>
        </p:nvSpPr>
        <p:spPr>
          <a:xfrm>
            <a:off x="4370294" y="39293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43D6C0B0-ECD2-63DC-2900-62753437EE3F}"/>
              </a:ext>
            </a:extLst>
          </p:cNvPr>
          <p:cNvSpPr/>
          <p:nvPr/>
        </p:nvSpPr>
        <p:spPr>
          <a:xfrm>
            <a:off x="1828800" y="42912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3" name="object 16">
            <a:extLst>
              <a:ext uri="{FF2B5EF4-FFF2-40B4-BE49-F238E27FC236}">
                <a16:creationId xmlns:a16="http://schemas.microsoft.com/office/drawing/2014/main" id="{BB48800E-4CE5-2EF0-326D-26D663F01269}"/>
              </a:ext>
            </a:extLst>
          </p:cNvPr>
          <p:cNvSpPr/>
          <p:nvPr/>
        </p:nvSpPr>
        <p:spPr>
          <a:xfrm>
            <a:off x="3099546" y="42912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4" name="object 16">
            <a:extLst>
              <a:ext uri="{FF2B5EF4-FFF2-40B4-BE49-F238E27FC236}">
                <a16:creationId xmlns:a16="http://schemas.microsoft.com/office/drawing/2014/main" id="{BCB883E3-86AD-62D7-8711-EAC1C034A331}"/>
              </a:ext>
            </a:extLst>
          </p:cNvPr>
          <p:cNvSpPr/>
          <p:nvPr/>
        </p:nvSpPr>
        <p:spPr>
          <a:xfrm>
            <a:off x="4370294" y="42912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6" name="object 16">
            <a:extLst>
              <a:ext uri="{FF2B5EF4-FFF2-40B4-BE49-F238E27FC236}">
                <a16:creationId xmlns:a16="http://schemas.microsoft.com/office/drawing/2014/main" id="{41E2E694-18BF-F2D8-FAC6-DCF9AA2B9AB3}"/>
              </a:ext>
            </a:extLst>
          </p:cNvPr>
          <p:cNvSpPr/>
          <p:nvPr/>
        </p:nvSpPr>
        <p:spPr>
          <a:xfrm>
            <a:off x="1828800" y="66726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01EB8BF-960D-D595-2781-7C751129C246}"/>
              </a:ext>
            </a:extLst>
          </p:cNvPr>
          <p:cNvSpPr/>
          <p:nvPr/>
        </p:nvSpPr>
        <p:spPr>
          <a:xfrm>
            <a:off x="3099546" y="66725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8" name="object 16">
            <a:extLst>
              <a:ext uri="{FF2B5EF4-FFF2-40B4-BE49-F238E27FC236}">
                <a16:creationId xmlns:a16="http://schemas.microsoft.com/office/drawing/2014/main" id="{3B9EC822-9DCC-3659-F6E9-160E453E6D5A}"/>
              </a:ext>
            </a:extLst>
          </p:cNvPr>
          <p:cNvSpPr/>
          <p:nvPr/>
        </p:nvSpPr>
        <p:spPr>
          <a:xfrm>
            <a:off x="4370294" y="66725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0" name="object 16">
            <a:extLst>
              <a:ext uri="{FF2B5EF4-FFF2-40B4-BE49-F238E27FC236}">
                <a16:creationId xmlns:a16="http://schemas.microsoft.com/office/drawing/2014/main" id="{F52FB137-5D0D-0228-DC11-14C61F53DEF9}"/>
              </a:ext>
            </a:extLst>
          </p:cNvPr>
          <p:cNvSpPr/>
          <p:nvPr/>
        </p:nvSpPr>
        <p:spPr>
          <a:xfrm>
            <a:off x="1828800" y="70344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1" name="object 16">
            <a:extLst>
              <a:ext uri="{FF2B5EF4-FFF2-40B4-BE49-F238E27FC236}">
                <a16:creationId xmlns:a16="http://schemas.microsoft.com/office/drawing/2014/main" id="{C6B2AF73-5FC4-B6A7-B8A2-153214205E45}"/>
              </a:ext>
            </a:extLst>
          </p:cNvPr>
          <p:cNvSpPr/>
          <p:nvPr/>
        </p:nvSpPr>
        <p:spPr>
          <a:xfrm>
            <a:off x="3099546" y="70344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2" name="object 16">
            <a:extLst>
              <a:ext uri="{FF2B5EF4-FFF2-40B4-BE49-F238E27FC236}">
                <a16:creationId xmlns:a16="http://schemas.microsoft.com/office/drawing/2014/main" id="{0C61DB4B-EE2C-7E93-4B74-73B533F23FDE}"/>
              </a:ext>
            </a:extLst>
          </p:cNvPr>
          <p:cNvSpPr/>
          <p:nvPr/>
        </p:nvSpPr>
        <p:spPr>
          <a:xfrm>
            <a:off x="4370294" y="70344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A75B14FE-5B94-57F8-9B21-A41B78945FA7}"/>
              </a:ext>
            </a:extLst>
          </p:cNvPr>
          <p:cNvSpPr/>
          <p:nvPr/>
        </p:nvSpPr>
        <p:spPr>
          <a:xfrm>
            <a:off x="1828800" y="73584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5" name="object 16">
            <a:extLst>
              <a:ext uri="{FF2B5EF4-FFF2-40B4-BE49-F238E27FC236}">
                <a16:creationId xmlns:a16="http://schemas.microsoft.com/office/drawing/2014/main" id="{927E48B5-5E91-3AD8-D384-7A180EF02699}"/>
              </a:ext>
            </a:extLst>
          </p:cNvPr>
          <p:cNvSpPr/>
          <p:nvPr/>
        </p:nvSpPr>
        <p:spPr>
          <a:xfrm>
            <a:off x="3099546" y="73583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6" name="object 16">
            <a:extLst>
              <a:ext uri="{FF2B5EF4-FFF2-40B4-BE49-F238E27FC236}">
                <a16:creationId xmlns:a16="http://schemas.microsoft.com/office/drawing/2014/main" id="{E313D561-5B0D-6A4E-DCC4-AD88510D1D15}"/>
              </a:ext>
            </a:extLst>
          </p:cNvPr>
          <p:cNvSpPr/>
          <p:nvPr/>
        </p:nvSpPr>
        <p:spPr>
          <a:xfrm>
            <a:off x="4370294" y="73583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8" name="object 16">
            <a:extLst>
              <a:ext uri="{FF2B5EF4-FFF2-40B4-BE49-F238E27FC236}">
                <a16:creationId xmlns:a16="http://schemas.microsoft.com/office/drawing/2014/main" id="{D1887371-4061-794B-CCDF-E7EAC1D3ABAF}"/>
              </a:ext>
            </a:extLst>
          </p:cNvPr>
          <p:cNvSpPr/>
          <p:nvPr/>
        </p:nvSpPr>
        <p:spPr>
          <a:xfrm>
            <a:off x="1828800" y="77202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9" name="object 16">
            <a:extLst>
              <a:ext uri="{FF2B5EF4-FFF2-40B4-BE49-F238E27FC236}">
                <a16:creationId xmlns:a16="http://schemas.microsoft.com/office/drawing/2014/main" id="{5A27DEB0-34A1-B44E-7C88-1A8395D47EA4}"/>
              </a:ext>
            </a:extLst>
          </p:cNvPr>
          <p:cNvSpPr/>
          <p:nvPr/>
        </p:nvSpPr>
        <p:spPr>
          <a:xfrm>
            <a:off x="3099546" y="77202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0" name="object 16">
            <a:extLst>
              <a:ext uri="{FF2B5EF4-FFF2-40B4-BE49-F238E27FC236}">
                <a16:creationId xmlns:a16="http://schemas.microsoft.com/office/drawing/2014/main" id="{232D4D35-847B-F926-644E-DF2B7F8D7983}"/>
              </a:ext>
            </a:extLst>
          </p:cNvPr>
          <p:cNvSpPr/>
          <p:nvPr/>
        </p:nvSpPr>
        <p:spPr>
          <a:xfrm>
            <a:off x="4370294" y="77202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855C031E-E95B-A087-84A0-EB860817DE34}"/>
              </a:ext>
            </a:extLst>
          </p:cNvPr>
          <p:cNvSpPr/>
          <p:nvPr/>
        </p:nvSpPr>
        <p:spPr>
          <a:xfrm>
            <a:off x="1828800" y="80442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3" name="object 16">
            <a:extLst>
              <a:ext uri="{FF2B5EF4-FFF2-40B4-BE49-F238E27FC236}">
                <a16:creationId xmlns:a16="http://schemas.microsoft.com/office/drawing/2014/main" id="{B88E5A50-3AC8-C844-0E41-467661C79C48}"/>
              </a:ext>
            </a:extLst>
          </p:cNvPr>
          <p:cNvSpPr/>
          <p:nvPr/>
        </p:nvSpPr>
        <p:spPr>
          <a:xfrm>
            <a:off x="3099546" y="80441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4" name="object 16">
            <a:extLst>
              <a:ext uri="{FF2B5EF4-FFF2-40B4-BE49-F238E27FC236}">
                <a16:creationId xmlns:a16="http://schemas.microsoft.com/office/drawing/2014/main" id="{3EF301C4-54F4-AC83-C3BA-322BD483891A}"/>
              </a:ext>
            </a:extLst>
          </p:cNvPr>
          <p:cNvSpPr/>
          <p:nvPr/>
        </p:nvSpPr>
        <p:spPr>
          <a:xfrm>
            <a:off x="4370294" y="80441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6" name="object 16">
            <a:extLst>
              <a:ext uri="{FF2B5EF4-FFF2-40B4-BE49-F238E27FC236}">
                <a16:creationId xmlns:a16="http://schemas.microsoft.com/office/drawing/2014/main" id="{58C1EE5F-7973-7535-C356-18099497B07A}"/>
              </a:ext>
            </a:extLst>
          </p:cNvPr>
          <p:cNvSpPr/>
          <p:nvPr/>
        </p:nvSpPr>
        <p:spPr>
          <a:xfrm>
            <a:off x="1828800" y="84060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7" name="object 16">
            <a:extLst>
              <a:ext uri="{FF2B5EF4-FFF2-40B4-BE49-F238E27FC236}">
                <a16:creationId xmlns:a16="http://schemas.microsoft.com/office/drawing/2014/main" id="{B74AE1F4-8C4F-9B8B-4616-5A5F9EFEE23A}"/>
              </a:ext>
            </a:extLst>
          </p:cNvPr>
          <p:cNvSpPr/>
          <p:nvPr/>
        </p:nvSpPr>
        <p:spPr>
          <a:xfrm>
            <a:off x="3099546" y="84060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8" name="object 16">
            <a:extLst>
              <a:ext uri="{FF2B5EF4-FFF2-40B4-BE49-F238E27FC236}">
                <a16:creationId xmlns:a16="http://schemas.microsoft.com/office/drawing/2014/main" id="{E0540839-6DED-C90A-8088-54FED9C55C99}"/>
              </a:ext>
            </a:extLst>
          </p:cNvPr>
          <p:cNvSpPr/>
          <p:nvPr/>
        </p:nvSpPr>
        <p:spPr>
          <a:xfrm>
            <a:off x="4370294" y="84060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0" name="object 16">
            <a:extLst>
              <a:ext uri="{FF2B5EF4-FFF2-40B4-BE49-F238E27FC236}">
                <a16:creationId xmlns:a16="http://schemas.microsoft.com/office/drawing/2014/main" id="{87031957-62E0-5A1F-8912-AB04B2896F78}"/>
              </a:ext>
            </a:extLst>
          </p:cNvPr>
          <p:cNvSpPr/>
          <p:nvPr/>
        </p:nvSpPr>
        <p:spPr>
          <a:xfrm>
            <a:off x="1828800" y="87300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1" name="object 16">
            <a:extLst>
              <a:ext uri="{FF2B5EF4-FFF2-40B4-BE49-F238E27FC236}">
                <a16:creationId xmlns:a16="http://schemas.microsoft.com/office/drawing/2014/main" id="{46AC8FC2-37BB-C97F-0353-EBB10D2EC2DB}"/>
              </a:ext>
            </a:extLst>
          </p:cNvPr>
          <p:cNvSpPr/>
          <p:nvPr/>
        </p:nvSpPr>
        <p:spPr>
          <a:xfrm>
            <a:off x="3099546" y="87299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2" name="object 16">
            <a:extLst>
              <a:ext uri="{FF2B5EF4-FFF2-40B4-BE49-F238E27FC236}">
                <a16:creationId xmlns:a16="http://schemas.microsoft.com/office/drawing/2014/main" id="{27420C67-C8EA-E8DE-CA1E-B0A85017BEEC}"/>
              </a:ext>
            </a:extLst>
          </p:cNvPr>
          <p:cNvSpPr/>
          <p:nvPr/>
        </p:nvSpPr>
        <p:spPr>
          <a:xfrm>
            <a:off x="4370294" y="87299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4" name="object 16">
            <a:extLst>
              <a:ext uri="{FF2B5EF4-FFF2-40B4-BE49-F238E27FC236}">
                <a16:creationId xmlns:a16="http://schemas.microsoft.com/office/drawing/2014/main" id="{F3C7FBB4-ADDF-7DA5-2861-1BF15487C980}"/>
              </a:ext>
            </a:extLst>
          </p:cNvPr>
          <p:cNvSpPr/>
          <p:nvPr/>
        </p:nvSpPr>
        <p:spPr>
          <a:xfrm>
            <a:off x="1828800" y="90918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5" name="object 16">
            <a:extLst>
              <a:ext uri="{FF2B5EF4-FFF2-40B4-BE49-F238E27FC236}">
                <a16:creationId xmlns:a16="http://schemas.microsoft.com/office/drawing/2014/main" id="{1B7EF20A-981C-B5B1-07A3-EA11F5D9590B}"/>
              </a:ext>
            </a:extLst>
          </p:cNvPr>
          <p:cNvSpPr/>
          <p:nvPr/>
        </p:nvSpPr>
        <p:spPr>
          <a:xfrm>
            <a:off x="3099546" y="90918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6" name="object 16">
            <a:extLst>
              <a:ext uri="{FF2B5EF4-FFF2-40B4-BE49-F238E27FC236}">
                <a16:creationId xmlns:a16="http://schemas.microsoft.com/office/drawing/2014/main" id="{067B8A99-6588-8CE0-8FF0-0E553C63DB88}"/>
              </a:ext>
            </a:extLst>
          </p:cNvPr>
          <p:cNvSpPr/>
          <p:nvPr/>
        </p:nvSpPr>
        <p:spPr>
          <a:xfrm>
            <a:off x="4370294" y="90918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8" name="object 16">
            <a:extLst>
              <a:ext uri="{FF2B5EF4-FFF2-40B4-BE49-F238E27FC236}">
                <a16:creationId xmlns:a16="http://schemas.microsoft.com/office/drawing/2014/main" id="{6AE70F6B-6CCE-571B-8E3F-F1ED0D4CCB19}"/>
              </a:ext>
            </a:extLst>
          </p:cNvPr>
          <p:cNvSpPr/>
          <p:nvPr/>
        </p:nvSpPr>
        <p:spPr>
          <a:xfrm>
            <a:off x="1828800" y="4617337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9" name="object 16">
            <a:extLst>
              <a:ext uri="{FF2B5EF4-FFF2-40B4-BE49-F238E27FC236}">
                <a16:creationId xmlns:a16="http://schemas.microsoft.com/office/drawing/2014/main" id="{324CA316-6AEE-A1B2-F225-DBAB0752BF8C}"/>
              </a:ext>
            </a:extLst>
          </p:cNvPr>
          <p:cNvSpPr/>
          <p:nvPr/>
        </p:nvSpPr>
        <p:spPr>
          <a:xfrm>
            <a:off x="3099546" y="46173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0" name="object 16">
            <a:extLst>
              <a:ext uri="{FF2B5EF4-FFF2-40B4-BE49-F238E27FC236}">
                <a16:creationId xmlns:a16="http://schemas.microsoft.com/office/drawing/2014/main" id="{CC074BD6-9B6E-822F-A7E8-13BE3179D8EE}"/>
              </a:ext>
            </a:extLst>
          </p:cNvPr>
          <p:cNvSpPr/>
          <p:nvPr/>
        </p:nvSpPr>
        <p:spPr>
          <a:xfrm>
            <a:off x="4370294" y="46173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2" name="object 16">
            <a:extLst>
              <a:ext uri="{FF2B5EF4-FFF2-40B4-BE49-F238E27FC236}">
                <a16:creationId xmlns:a16="http://schemas.microsoft.com/office/drawing/2014/main" id="{230FD9C8-2C57-2055-E840-48A76DACFE95}"/>
              </a:ext>
            </a:extLst>
          </p:cNvPr>
          <p:cNvSpPr/>
          <p:nvPr/>
        </p:nvSpPr>
        <p:spPr>
          <a:xfrm>
            <a:off x="1828800" y="497923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3" name="object 16">
            <a:extLst>
              <a:ext uri="{FF2B5EF4-FFF2-40B4-BE49-F238E27FC236}">
                <a16:creationId xmlns:a16="http://schemas.microsoft.com/office/drawing/2014/main" id="{21CFE8E6-3797-D7D2-57AA-CC14B35942F4}"/>
              </a:ext>
            </a:extLst>
          </p:cNvPr>
          <p:cNvSpPr/>
          <p:nvPr/>
        </p:nvSpPr>
        <p:spPr>
          <a:xfrm>
            <a:off x="3099546" y="49792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4" name="object 16">
            <a:extLst>
              <a:ext uri="{FF2B5EF4-FFF2-40B4-BE49-F238E27FC236}">
                <a16:creationId xmlns:a16="http://schemas.microsoft.com/office/drawing/2014/main" id="{5B3DFDCC-692E-9A7A-9B9F-540C0AAB84EC}"/>
              </a:ext>
            </a:extLst>
          </p:cNvPr>
          <p:cNvSpPr/>
          <p:nvPr/>
        </p:nvSpPr>
        <p:spPr>
          <a:xfrm>
            <a:off x="4370294" y="49792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6" name="object 16">
            <a:extLst>
              <a:ext uri="{FF2B5EF4-FFF2-40B4-BE49-F238E27FC236}">
                <a16:creationId xmlns:a16="http://schemas.microsoft.com/office/drawing/2014/main" id="{E47F9267-DD3B-872B-64F7-1A7696E68EA9}"/>
              </a:ext>
            </a:extLst>
          </p:cNvPr>
          <p:cNvSpPr/>
          <p:nvPr/>
        </p:nvSpPr>
        <p:spPr>
          <a:xfrm>
            <a:off x="1828800" y="5303137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7" name="object 16">
            <a:extLst>
              <a:ext uri="{FF2B5EF4-FFF2-40B4-BE49-F238E27FC236}">
                <a16:creationId xmlns:a16="http://schemas.microsoft.com/office/drawing/2014/main" id="{71EAE082-4775-F178-6FFA-D25BA3A80328}"/>
              </a:ext>
            </a:extLst>
          </p:cNvPr>
          <p:cNvSpPr/>
          <p:nvPr/>
        </p:nvSpPr>
        <p:spPr>
          <a:xfrm>
            <a:off x="3099546" y="53031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8" name="object 16">
            <a:extLst>
              <a:ext uri="{FF2B5EF4-FFF2-40B4-BE49-F238E27FC236}">
                <a16:creationId xmlns:a16="http://schemas.microsoft.com/office/drawing/2014/main" id="{79C3BBF1-EF16-19A7-3260-87C93ED9AC15}"/>
              </a:ext>
            </a:extLst>
          </p:cNvPr>
          <p:cNvSpPr/>
          <p:nvPr/>
        </p:nvSpPr>
        <p:spPr>
          <a:xfrm>
            <a:off x="4370294" y="53031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0" name="object 16">
            <a:extLst>
              <a:ext uri="{FF2B5EF4-FFF2-40B4-BE49-F238E27FC236}">
                <a16:creationId xmlns:a16="http://schemas.microsoft.com/office/drawing/2014/main" id="{DB34F17A-2AD2-1768-AE5A-5BC9A28B32CC}"/>
              </a:ext>
            </a:extLst>
          </p:cNvPr>
          <p:cNvSpPr/>
          <p:nvPr/>
        </p:nvSpPr>
        <p:spPr>
          <a:xfrm>
            <a:off x="1828800" y="566503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1" name="object 16">
            <a:extLst>
              <a:ext uri="{FF2B5EF4-FFF2-40B4-BE49-F238E27FC236}">
                <a16:creationId xmlns:a16="http://schemas.microsoft.com/office/drawing/2014/main" id="{7F03063F-A46B-14D9-0126-DCAC80CB389C}"/>
              </a:ext>
            </a:extLst>
          </p:cNvPr>
          <p:cNvSpPr/>
          <p:nvPr/>
        </p:nvSpPr>
        <p:spPr>
          <a:xfrm>
            <a:off x="3099546" y="56650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2" name="object 16">
            <a:extLst>
              <a:ext uri="{FF2B5EF4-FFF2-40B4-BE49-F238E27FC236}">
                <a16:creationId xmlns:a16="http://schemas.microsoft.com/office/drawing/2014/main" id="{A2D453A4-F12A-9E03-99B1-C3F0C6FBD82D}"/>
              </a:ext>
            </a:extLst>
          </p:cNvPr>
          <p:cNvSpPr/>
          <p:nvPr/>
        </p:nvSpPr>
        <p:spPr>
          <a:xfrm>
            <a:off x="4370294" y="56650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4" name="object 16">
            <a:extLst>
              <a:ext uri="{FF2B5EF4-FFF2-40B4-BE49-F238E27FC236}">
                <a16:creationId xmlns:a16="http://schemas.microsoft.com/office/drawing/2014/main" id="{6F64B96E-613F-BD59-BE88-876FD48D60E2}"/>
              </a:ext>
            </a:extLst>
          </p:cNvPr>
          <p:cNvSpPr/>
          <p:nvPr/>
        </p:nvSpPr>
        <p:spPr>
          <a:xfrm>
            <a:off x="1828800" y="5988937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5" name="object 16">
            <a:extLst>
              <a:ext uri="{FF2B5EF4-FFF2-40B4-BE49-F238E27FC236}">
                <a16:creationId xmlns:a16="http://schemas.microsoft.com/office/drawing/2014/main" id="{8EF34EA8-7011-1DDA-0373-EEA88521CDE9}"/>
              </a:ext>
            </a:extLst>
          </p:cNvPr>
          <p:cNvSpPr/>
          <p:nvPr/>
        </p:nvSpPr>
        <p:spPr>
          <a:xfrm>
            <a:off x="3099546" y="59889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6" name="object 16">
            <a:extLst>
              <a:ext uri="{FF2B5EF4-FFF2-40B4-BE49-F238E27FC236}">
                <a16:creationId xmlns:a16="http://schemas.microsoft.com/office/drawing/2014/main" id="{3FE4DA66-87BD-3DC5-E26A-CE13094C9CE7}"/>
              </a:ext>
            </a:extLst>
          </p:cNvPr>
          <p:cNvSpPr/>
          <p:nvPr/>
        </p:nvSpPr>
        <p:spPr>
          <a:xfrm>
            <a:off x="4370294" y="59889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8" name="object 16">
            <a:extLst>
              <a:ext uri="{FF2B5EF4-FFF2-40B4-BE49-F238E27FC236}">
                <a16:creationId xmlns:a16="http://schemas.microsoft.com/office/drawing/2014/main" id="{6078CF9A-427A-C425-8C64-A5492F3915C1}"/>
              </a:ext>
            </a:extLst>
          </p:cNvPr>
          <p:cNvSpPr/>
          <p:nvPr/>
        </p:nvSpPr>
        <p:spPr>
          <a:xfrm>
            <a:off x="1828800" y="635083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9" name="object 16">
            <a:extLst>
              <a:ext uri="{FF2B5EF4-FFF2-40B4-BE49-F238E27FC236}">
                <a16:creationId xmlns:a16="http://schemas.microsoft.com/office/drawing/2014/main" id="{5B21ED3A-2CEC-48D7-2593-6CEEDF5A398E}"/>
              </a:ext>
            </a:extLst>
          </p:cNvPr>
          <p:cNvSpPr/>
          <p:nvPr/>
        </p:nvSpPr>
        <p:spPr>
          <a:xfrm>
            <a:off x="3099546" y="63508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90" name="object 16">
            <a:extLst>
              <a:ext uri="{FF2B5EF4-FFF2-40B4-BE49-F238E27FC236}">
                <a16:creationId xmlns:a16="http://schemas.microsoft.com/office/drawing/2014/main" id="{249BFAA1-7B87-6B57-3F47-3C453F411286}"/>
              </a:ext>
            </a:extLst>
          </p:cNvPr>
          <p:cNvSpPr/>
          <p:nvPr/>
        </p:nvSpPr>
        <p:spPr>
          <a:xfrm>
            <a:off x="4370294" y="63508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93" name="object 2">
            <a:extLst>
              <a:ext uri="{FF2B5EF4-FFF2-40B4-BE49-F238E27FC236}">
                <a16:creationId xmlns:a16="http://schemas.microsoft.com/office/drawing/2014/main" id="{CD8183EA-019D-CF84-4089-2D631EFE47D5}"/>
              </a:ext>
            </a:extLst>
          </p:cNvPr>
          <p:cNvSpPr txBox="1">
            <a:spLocks/>
          </p:cNvSpPr>
          <p:nvPr/>
        </p:nvSpPr>
        <p:spPr>
          <a:xfrm>
            <a:off x="206706" y="219164"/>
            <a:ext cx="5633800" cy="628472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R="9526" algn="ctr" defTabSz="914400">
              <a:spcBef>
                <a:spcPts val="88"/>
              </a:spcBef>
            </a:pPr>
            <a:r>
              <a:rPr lang="es-ES" sz="2118" kern="0" spc="-132" dirty="0">
                <a:solidFill>
                  <a:srgbClr val="231F20"/>
                </a:solidFill>
                <a:latin typeface="CCVUELTAALCOLE" panose="02000603000000000000" pitchFamily="2" charset="0"/>
                <a:ea typeface="CCVUELTAALCOLE" panose="02000603000000000000" pitchFamily="2" charset="0"/>
              </a:rPr>
              <a:t>REGISTRO DE CONDUCTA, TRABAJOS Y TAREAS</a:t>
            </a:r>
            <a:endParaRPr lang="es-ES" sz="2118" kern="0" spc="-132" dirty="0">
              <a:solidFill>
                <a:sysClr val="windowText" lastClr="000000"/>
              </a:solidFill>
              <a:latin typeface="CCVUELTAALCOLE" panose="02000603000000000000" pitchFamily="2" charset="0"/>
              <a:ea typeface="CCVUELTAALCOLE" panose="02000603000000000000" pitchFamily="2" charset="0"/>
            </a:endParaRPr>
          </a:p>
          <a:p>
            <a:pPr algn="ctr" defTabSz="914400">
              <a:spcBef>
                <a:spcPts val="71"/>
              </a:spcBef>
              <a:tabLst>
                <a:tab pos="4245015" algn="l"/>
              </a:tabLst>
            </a:pPr>
            <a:r>
              <a:rPr lang="es-ES" sz="1809" kern="0" spc="-132" dirty="0">
                <a:solidFill>
                  <a:srgbClr val="231F20"/>
                </a:solidFill>
                <a:latin typeface="CCVUELTAALCOLE" panose="02000603000000000000" pitchFamily="2" charset="0"/>
                <a:ea typeface="CCVUELTAALCOLE" panose="02000603000000000000" pitchFamily="2" charset="0"/>
              </a:rPr>
              <a:t>Nombre:</a:t>
            </a:r>
            <a:r>
              <a:rPr lang="es-ES" sz="1809" u="sng" kern="0" spc="-132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CCVUELTAALCOLE" panose="02000603000000000000" pitchFamily="2" charset="0"/>
                <a:ea typeface="CCVUELTAALCOLE" panose="02000603000000000000" pitchFamily="2" charset="0"/>
              </a:rPr>
              <a:t> 	</a:t>
            </a:r>
            <a:r>
              <a:rPr lang="es-ES" sz="1809" kern="0" spc="-132" dirty="0">
                <a:solidFill>
                  <a:srgbClr val="231F20"/>
                </a:solidFill>
                <a:latin typeface="CCVUELTAALCOLE" panose="02000603000000000000" pitchFamily="2" charset="0"/>
                <a:ea typeface="CCVUELTAALCOLE" panose="02000603000000000000" pitchFamily="2" charset="0"/>
              </a:rPr>
              <a:t> Septiembre 2026</a:t>
            </a:r>
            <a:endParaRPr lang="es-ES" sz="1809" kern="0" spc="-132" dirty="0">
              <a:solidFill>
                <a:sysClr val="windowText" lastClr="000000"/>
              </a:solidFill>
              <a:latin typeface="CCVUELTAALCOLE" panose="02000603000000000000" pitchFamily="2" charset="0"/>
              <a:ea typeface="CCVUELTAALCOLE" panose="02000603000000000000" pitchFamily="2" charset="0"/>
            </a:endParaRPr>
          </a:p>
        </p:txBody>
      </p:sp>
      <p:pic>
        <p:nvPicPr>
          <p:cNvPr id="94" name="Imagen 93">
            <a:extLst>
              <a:ext uri="{FF2B5EF4-FFF2-40B4-BE49-F238E27FC236}">
                <a16:creationId xmlns:a16="http://schemas.microsoft.com/office/drawing/2014/main" id="{2D30B867-292B-5810-ACB1-C47889567FE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26970"/>
            <a:ext cx="555294" cy="6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268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C235E-2FB1-0599-8AC2-BE198F3F0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72">
            <a:extLst>
              <a:ext uri="{FF2B5EF4-FFF2-40B4-BE49-F238E27FC236}">
                <a16:creationId xmlns:a16="http://schemas.microsoft.com/office/drawing/2014/main" id="{578062C5-B004-86D7-1470-F0F0F2FBD9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043507"/>
              </p:ext>
            </p:extLst>
          </p:nvPr>
        </p:nvGraphicFramePr>
        <p:xfrm>
          <a:off x="304800" y="1219200"/>
          <a:ext cx="6260354" cy="81788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87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9678"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800" b="0" i="0" spc="-150" dirty="0">
                          <a:solidFill>
                            <a:schemeClr val="bg1"/>
                          </a:solidFill>
                          <a:latin typeface="CCHolacocacola" panose="02000603000000000000" pitchFamily="2" charset="0"/>
                          <a:ea typeface="CCHolacocacola" panose="02000603000000000000" pitchFamily="2" charset="0"/>
                          <a:cs typeface="Trebuchet MS"/>
                        </a:rPr>
                        <a:t>Día</a:t>
                      </a:r>
                    </a:p>
                  </a:txBody>
                  <a:tcPr marL="0" marR="0" marT="52668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198120" marR="190500" indent="1270" algn="ctr">
                        <a:lnSpc>
                          <a:spcPct val="60200"/>
                        </a:lnSpc>
                        <a:spcBef>
                          <a:spcPts val="650"/>
                        </a:spcBef>
                      </a:pPr>
                      <a:r>
                        <a:rPr sz="1600" b="0" i="0" spc="0" dirty="0">
                          <a:solidFill>
                            <a:schemeClr val="bg1"/>
                          </a:solidFill>
                          <a:latin typeface="CCHolacocacola" panose="02000603000000000000" pitchFamily="2" charset="0"/>
                          <a:ea typeface="CCHolacocacola" panose="02000603000000000000" pitchFamily="2" charset="0"/>
                          <a:cs typeface="Trebuchet MS"/>
                        </a:rPr>
                        <a:t>¿Cómo me  porte hoy?</a:t>
                      </a:r>
                    </a:p>
                  </a:txBody>
                  <a:tcPr marL="0" marR="0" marT="72838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73025" marR="36830" indent="-28575" algn="ctr">
                        <a:lnSpc>
                          <a:spcPct val="60200"/>
                        </a:lnSpc>
                        <a:spcBef>
                          <a:spcPts val="630"/>
                        </a:spcBef>
                      </a:pPr>
                      <a:r>
                        <a:rPr sz="1600" b="0" i="0" spc="0" dirty="0">
                          <a:solidFill>
                            <a:schemeClr val="bg1"/>
                          </a:solidFill>
                          <a:latin typeface="CCHolacocacola" panose="02000603000000000000" pitchFamily="2" charset="0"/>
                          <a:ea typeface="CCHolacocacola" panose="02000603000000000000" pitchFamily="2" charset="0"/>
                          <a:cs typeface="Trebuchet MS"/>
                        </a:rPr>
                        <a:t>¿Cómo trabaje  hoy en clase?</a:t>
                      </a:r>
                    </a:p>
                  </a:txBody>
                  <a:tcPr marL="0" marR="0" marT="70597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126364" indent="-139065" algn="ctr">
                        <a:lnSpc>
                          <a:spcPct val="60200"/>
                        </a:lnSpc>
                        <a:spcBef>
                          <a:spcPts val="670"/>
                        </a:spcBef>
                      </a:pPr>
                      <a:r>
                        <a:rPr sz="1600" b="0" i="0" spc="0" dirty="0">
                          <a:solidFill>
                            <a:schemeClr val="bg1"/>
                          </a:solidFill>
                          <a:latin typeface="CCHolacocacola" panose="02000603000000000000" pitchFamily="2" charset="0"/>
                          <a:ea typeface="CCHolacocacola" panose="02000603000000000000" pitchFamily="2" charset="0"/>
                          <a:cs typeface="Trebuchet MS"/>
                        </a:rPr>
                        <a:t>¿Cumplí con  la tarea?</a:t>
                      </a:r>
                    </a:p>
                  </a:txBody>
                  <a:tcPr marL="0" marR="0" marT="7507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9370" marR="31750" indent="75565" algn="ctr">
                        <a:lnSpc>
                          <a:spcPct val="60200"/>
                        </a:lnSpc>
                        <a:spcBef>
                          <a:spcPts val="630"/>
                        </a:spcBef>
                      </a:pPr>
                      <a:r>
                        <a:rPr sz="1600" b="0" i="0" spc="0" dirty="0">
                          <a:solidFill>
                            <a:schemeClr val="bg1"/>
                          </a:solidFill>
                          <a:latin typeface="CCHolacocacola" panose="02000603000000000000" pitchFamily="2" charset="0"/>
                          <a:ea typeface="CCHolacocacola" panose="02000603000000000000" pitchFamily="2" charset="0"/>
                          <a:cs typeface="Trebuchet MS"/>
                        </a:rPr>
                        <a:t>Firma de los  padres o tutor</a:t>
                      </a:r>
                    </a:p>
                  </a:txBody>
                  <a:tcPr marL="0" marR="0" marT="70597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marR="212090" indent="0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 Miércoles 2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2353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Jueves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3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34178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Viernes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4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Lunes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7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8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marR="212090" indent="0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 Miércoles 9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2353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Jueves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10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34178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Viernes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11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Lunes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14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15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marR="212090" indent="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Miércoles 16 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2353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Jueves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17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34178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Viernes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18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Lunes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21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22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marR="212090" indent="0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 Miércoles 23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2353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Jueves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24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34178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Viernes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25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Lunes 2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8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43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M</a:t>
                      </a:r>
                      <a:r>
                        <a:rPr sz="1500" dirty="0" err="1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artes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</a:t>
                      </a: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29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es-ES" sz="1500" dirty="0">
                          <a:solidFill>
                            <a:srgbClr val="231F20"/>
                          </a:solidFill>
                          <a:latin typeface="CCVUELTAALCOLE" panose="02000603000000000000"/>
                          <a:ea typeface="CCVUELTAALCOLE" panose="02000603000000000000" pitchFamily="2" charset="0"/>
                          <a:cs typeface="Trebuchet MS"/>
                        </a:rPr>
                        <a:t> Miércoles 30</a:t>
                      </a:r>
                      <a:endParaRPr sz="1500" dirty="0">
                        <a:solidFill>
                          <a:srgbClr val="231F20"/>
                        </a:solidFill>
                        <a:latin typeface="CCVUELTAALCOLE" panose="02000603000000000000"/>
                        <a:ea typeface="CCVUELTAALCOLE" panose="02000603000000000000" pitchFamily="2" charset="0"/>
                        <a:cs typeface="Trebuchet MS"/>
                      </a:endParaRPr>
                    </a:p>
                  </a:txBody>
                  <a:tcPr marL="0" marR="0" marT="1624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92" name="Elipse 91">
            <a:extLst>
              <a:ext uri="{FF2B5EF4-FFF2-40B4-BE49-F238E27FC236}">
                <a16:creationId xmlns:a16="http://schemas.microsoft.com/office/drawing/2014/main" id="{5B83019F-F3C2-67EC-9922-2A92E3E876DD}"/>
              </a:ext>
            </a:extLst>
          </p:cNvPr>
          <p:cNvSpPr/>
          <p:nvPr/>
        </p:nvSpPr>
        <p:spPr>
          <a:xfrm>
            <a:off x="1828800" y="1864706"/>
            <a:ext cx="288000" cy="28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6" name="Elipse 95">
            <a:extLst>
              <a:ext uri="{FF2B5EF4-FFF2-40B4-BE49-F238E27FC236}">
                <a16:creationId xmlns:a16="http://schemas.microsoft.com/office/drawing/2014/main" id="{942B601D-A8F8-8066-B692-F8D804E1E0B3}"/>
              </a:ext>
            </a:extLst>
          </p:cNvPr>
          <p:cNvSpPr/>
          <p:nvPr/>
        </p:nvSpPr>
        <p:spPr>
          <a:xfrm>
            <a:off x="3399300" y="1877420"/>
            <a:ext cx="288000" cy="2880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7" name="Elipse 96">
            <a:extLst>
              <a:ext uri="{FF2B5EF4-FFF2-40B4-BE49-F238E27FC236}">
                <a16:creationId xmlns:a16="http://schemas.microsoft.com/office/drawing/2014/main" id="{8726637E-F665-F6CA-7701-FAAFF40B65BD}"/>
              </a:ext>
            </a:extLst>
          </p:cNvPr>
          <p:cNvSpPr/>
          <p:nvPr/>
        </p:nvSpPr>
        <p:spPr>
          <a:xfrm>
            <a:off x="4969798" y="1876258"/>
            <a:ext cx="288000" cy="288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object 16">
            <a:extLst>
              <a:ext uri="{FF2B5EF4-FFF2-40B4-BE49-F238E27FC236}">
                <a16:creationId xmlns:a16="http://schemas.microsoft.com/office/drawing/2014/main" id="{6C7C5A8D-D78D-291B-69B3-81B18F9A107F}"/>
              </a:ext>
            </a:extLst>
          </p:cNvPr>
          <p:cNvSpPr/>
          <p:nvPr/>
        </p:nvSpPr>
        <p:spPr>
          <a:xfrm>
            <a:off x="1828800" y="18720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" name="object 16">
            <a:extLst>
              <a:ext uri="{FF2B5EF4-FFF2-40B4-BE49-F238E27FC236}">
                <a16:creationId xmlns:a16="http://schemas.microsoft.com/office/drawing/2014/main" id="{16D25BB7-1F90-17F9-748F-E67C1A275B0B}"/>
              </a:ext>
            </a:extLst>
          </p:cNvPr>
          <p:cNvSpPr/>
          <p:nvPr/>
        </p:nvSpPr>
        <p:spPr>
          <a:xfrm>
            <a:off x="3099546" y="18719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8208E5A5-099F-9DC3-CD44-07923CCB6AB1}"/>
              </a:ext>
            </a:extLst>
          </p:cNvPr>
          <p:cNvSpPr/>
          <p:nvPr/>
        </p:nvSpPr>
        <p:spPr>
          <a:xfrm>
            <a:off x="4370294" y="18719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" name="object 16">
            <a:extLst>
              <a:ext uri="{FF2B5EF4-FFF2-40B4-BE49-F238E27FC236}">
                <a16:creationId xmlns:a16="http://schemas.microsoft.com/office/drawing/2014/main" id="{E01ADDC2-1080-BBBA-8711-FD934F0F499A}"/>
              </a:ext>
            </a:extLst>
          </p:cNvPr>
          <p:cNvSpPr/>
          <p:nvPr/>
        </p:nvSpPr>
        <p:spPr>
          <a:xfrm>
            <a:off x="1828800" y="22338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9" name="object 16">
            <a:extLst>
              <a:ext uri="{FF2B5EF4-FFF2-40B4-BE49-F238E27FC236}">
                <a16:creationId xmlns:a16="http://schemas.microsoft.com/office/drawing/2014/main" id="{E2180E24-8E70-77B3-FE4A-E78A0875DA78}"/>
              </a:ext>
            </a:extLst>
          </p:cNvPr>
          <p:cNvSpPr/>
          <p:nvPr/>
        </p:nvSpPr>
        <p:spPr>
          <a:xfrm>
            <a:off x="3099546" y="22338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8E5218DD-F27D-CB90-1AEF-5EAF39001366}"/>
              </a:ext>
            </a:extLst>
          </p:cNvPr>
          <p:cNvSpPr/>
          <p:nvPr/>
        </p:nvSpPr>
        <p:spPr>
          <a:xfrm>
            <a:off x="4370294" y="22338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2" name="object 16">
            <a:extLst>
              <a:ext uri="{FF2B5EF4-FFF2-40B4-BE49-F238E27FC236}">
                <a16:creationId xmlns:a16="http://schemas.microsoft.com/office/drawing/2014/main" id="{559FC2CF-50A3-49EB-876A-1F212B6217D4}"/>
              </a:ext>
            </a:extLst>
          </p:cNvPr>
          <p:cNvSpPr/>
          <p:nvPr/>
        </p:nvSpPr>
        <p:spPr>
          <a:xfrm>
            <a:off x="1828800" y="25578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CA7FC3C1-3718-97FB-0F2A-0B3AB4E8648B}"/>
              </a:ext>
            </a:extLst>
          </p:cNvPr>
          <p:cNvSpPr/>
          <p:nvPr/>
        </p:nvSpPr>
        <p:spPr>
          <a:xfrm>
            <a:off x="3099546" y="25577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4" name="object 16">
            <a:extLst>
              <a:ext uri="{FF2B5EF4-FFF2-40B4-BE49-F238E27FC236}">
                <a16:creationId xmlns:a16="http://schemas.microsoft.com/office/drawing/2014/main" id="{6057B9C8-3EA7-7816-ACF4-E0B7EC330193}"/>
              </a:ext>
            </a:extLst>
          </p:cNvPr>
          <p:cNvSpPr/>
          <p:nvPr/>
        </p:nvSpPr>
        <p:spPr>
          <a:xfrm>
            <a:off x="4370294" y="25577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74A4C490-663E-0687-76E5-4521658326FA}"/>
              </a:ext>
            </a:extLst>
          </p:cNvPr>
          <p:cNvSpPr/>
          <p:nvPr/>
        </p:nvSpPr>
        <p:spPr>
          <a:xfrm>
            <a:off x="1828800" y="29196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5F94533D-D004-EB3E-C85A-95A6AF1DBF80}"/>
              </a:ext>
            </a:extLst>
          </p:cNvPr>
          <p:cNvSpPr/>
          <p:nvPr/>
        </p:nvSpPr>
        <p:spPr>
          <a:xfrm>
            <a:off x="3099546" y="29196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D2AB42D9-7738-C4BE-A210-BD53269DF337}"/>
              </a:ext>
            </a:extLst>
          </p:cNvPr>
          <p:cNvSpPr/>
          <p:nvPr/>
        </p:nvSpPr>
        <p:spPr>
          <a:xfrm>
            <a:off x="4370294" y="29196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7F5CA888-E27B-7780-B0CD-9F4D87D8EC3E}"/>
              </a:ext>
            </a:extLst>
          </p:cNvPr>
          <p:cNvSpPr/>
          <p:nvPr/>
        </p:nvSpPr>
        <p:spPr>
          <a:xfrm>
            <a:off x="1828800" y="32436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1" name="object 16">
            <a:extLst>
              <a:ext uri="{FF2B5EF4-FFF2-40B4-BE49-F238E27FC236}">
                <a16:creationId xmlns:a16="http://schemas.microsoft.com/office/drawing/2014/main" id="{E7606381-7913-7D4F-CA30-3F3C0CF0C57F}"/>
              </a:ext>
            </a:extLst>
          </p:cNvPr>
          <p:cNvSpPr/>
          <p:nvPr/>
        </p:nvSpPr>
        <p:spPr>
          <a:xfrm>
            <a:off x="3099546" y="32435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7F3796AF-E8AC-FF77-32FB-2D1F62BBFDEB}"/>
              </a:ext>
            </a:extLst>
          </p:cNvPr>
          <p:cNvSpPr/>
          <p:nvPr/>
        </p:nvSpPr>
        <p:spPr>
          <a:xfrm>
            <a:off x="4370294" y="32435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4E577C3E-1D1F-DF7D-A1F6-EF37AB4553E6}"/>
              </a:ext>
            </a:extLst>
          </p:cNvPr>
          <p:cNvSpPr/>
          <p:nvPr/>
        </p:nvSpPr>
        <p:spPr>
          <a:xfrm>
            <a:off x="1828800" y="36054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5" name="object 16">
            <a:extLst>
              <a:ext uri="{FF2B5EF4-FFF2-40B4-BE49-F238E27FC236}">
                <a16:creationId xmlns:a16="http://schemas.microsoft.com/office/drawing/2014/main" id="{F008FC4B-AEDF-88C7-4D3D-5C0CF14FA081}"/>
              </a:ext>
            </a:extLst>
          </p:cNvPr>
          <p:cNvSpPr/>
          <p:nvPr/>
        </p:nvSpPr>
        <p:spPr>
          <a:xfrm>
            <a:off x="3099546" y="36054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6" name="object 16">
            <a:extLst>
              <a:ext uri="{FF2B5EF4-FFF2-40B4-BE49-F238E27FC236}">
                <a16:creationId xmlns:a16="http://schemas.microsoft.com/office/drawing/2014/main" id="{3D21C025-A3EF-AC52-4271-C43B18901354}"/>
              </a:ext>
            </a:extLst>
          </p:cNvPr>
          <p:cNvSpPr/>
          <p:nvPr/>
        </p:nvSpPr>
        <p:spPr>
          <a:xfrm>
            <a:off x="4370294" y="36054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902D050D-D6C0-9BE5-3C41-91907AB5343D}"/>
              </a:ext>
            </a:extLst>
          </p:cNvPr>
          <p:cNvSpPr/>
          <p:nvPr/>
        </p:nvSpPr>
        <p:spPr>
          <a:xfrm>
            <a:off x="1828800" y="39294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5168296A-B39B-E712-825C-B0D3DA815D79}"/>
              </a:ext>
            </a:extLst>
          </p:cNvPr>
          <p:cNvSpPr/>
          <p:nvPr/>
        </p:nvSpPr>
        <p:spPr>
          <a:xfrm>
            <a:off x="3099546" y="39293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0" name="object 16">
            <a:extLst>
              <a:ext uri="{FF2B5EF4-FFF2-40B4-BE49-F238E27FC236}">
                <a16:creationId xmlns:a16="http://schemas.microsoft.com/office/drawing/2014/main" id="{F2C49C6C-48E8-853E-FD65-00C276C7FD9B}"/>
              </a:ext>
            </a:extLst>
          </p:cNvPr>
          <p:cNvSpPr/>
          <p:nvPr/>
        </p:nvSpPr>
        <p:spPr>
          <a:xfrm>
            <a:off x="4370294" y="39293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59545ECE-84B3-19D6-7526-DB7B1097DAEB}"/>
              </a:ext>
            </a:extLst>
          </p:cNvPr>
          <p:cNvSpPr/>
          <p:nvPr/>
        </p:nvSpPr>
        <p:spPr>
          <a:xfrm>
            <a:off x="1828800" y="42912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3" name="object 16">
            <a:extLst>
              <a:ext uri="{FF2B5EF4-FFF2-40B4-BE49-F238E27FC236}">
                <a16:creationId xmlns:a16="http://schemas.microsoft.com/office/drawing/2014/main" id="{50D24F98-1DDA-B118-0E21-DC99C5C90F32}"/>
              </a:ext>
            </a:extLst>
          </p:cNvPr>
          <p:cNvSpPr/>
          <p:nvPr/>
        </p:nvSpPr>
        <p:spPr>
          <a:xfrm>
            <a:off x="3099546" y="42912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4" name="object 16">
            <a:extLst>
              <a:ext uri="{FF2B5EF4-FFF2-40B4-BE49-F238E27FC236}">
                <a16:creationId xmlns:a16="http://schemas.microsoft.com/office/drawing/2014/main" id="{A56B1FCF-8067-CD28-2B19-5A7F0CCEA9A1}"/>
              </a:ext>
            </a:extLst>
          </p:cNvPr>
          <p:cNvSpPr/>
          <p:nvPr/>
        </p:nvSpPr>
        <p:spPr>
          <a:xfrm>
            <a:off x="4370294" y="42912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6" name="object 16">
            <a:extLst>
              <a:ext uri="{FF2B5EF4-FFF2-40B4-BE49-F238E27FC236}">
                <a16:creationId xmlns:a16="http://schemas.microsoft.com/office/drawing/2014/main" id="{41994DA0-D870-4ECC-7635-386263E89111}"/>
              </a:ext>
            </a:extLst>
          </p:cNvPr>
          <p:cNvSpPr/>
          <p:nvPr/>
        </p:nvSpPr>
        <p:spPr>
          <a:xfrm>
            <a:off x="1828800" y="66726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C805DC4E-C910-EC49-CC03-BF9F1072432F}"/>
              </a:ext>
            </a:extLst>
          </p:cNvPr>
          <p:cNvSpPr/>
          <p:nvPr/>
        </p:nvSpPr>
        <p:spPr>
          <a:xfrm>
            <a:off x="3099546" y="66725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38" name="object 16">
            <a:extLst>
              <a:ext uri="{FF2B5EF4-FFF2-40B4-BE49-F238E27FC236}">
                <a16:creationId xmlns:a16="http://schemas.microsoft.com/office/drawing/2014/main" id="{2A4C5A05-EF33-2033-DA87-DEEC432DC990}"/>
              </a:ext>
            </a:extLst>
          </p:cNvPr>
          <p:cNvSpPr/>
          <p:nvPr/>
        </p:nvSpPr>
        <p:spPr>
          <a:xfrm>
            <a:off x="4370294" y="66725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0" name="object 16">
            <a:extLst>
              <a:ext uri="{FF2B5EF4-FFF2-40B4-BE49-F238E27FC236}">
                <a16:creationId xmlns:a16="http://schemas.microsoft.com/office/drawing/2014/main" id="{FA80886B-A066-10A9-8321-F9D744BDF3FD}"/>
              </a:ext>
            </a:extLst>
          </p:cNvPr>
          <p:cNvSpPr/>
          <p:nvPr/>
        </p:nvSpPr>
        <p:spPr>
          <a:xfrm>
            <a:off x="1828800" y="70344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1" name="object 16">
            <a:extLst>
              <a:ext uri="{FF2B5EF4-FFF2-40B4-BE49-F238E27FC236}">
                <a16:creationId xmlns:a16="http://schemas.microsoft.com/office/drawing/2014/main" id="{42AF98B2-F8CC-C1AF-E7F8-738CBE5FBE10}"/>
              </a:ext>
            </a:extLst>
          </p:cNvPr>
          <p:cNvSpPr/>
          <p:nvPr/>
        </p:nvSpPr>
        <p:spPr>
          <a:xfrm>
            <a:off x="3099546" y="70344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2" name="object 16">
            <a:extLst>
              <a:ext uri="{FF2B5EF4-FFF2-40B4-BE49-F238E27FC236}">
                <a16:creationId xmlns:a16="http://schemas.microsoft.com/office/drawing/2014/main" id="{43BA01C2-B599-2B04-64D4-C10312E29EFB}"/>
              </a:ext>
            </a:extLst>
          </p:cNvPr>
          <p:cNvSpPr/>
          <p:nvPr/>
        </p:nvSpPr>
        <p:spPr>
          <a:xfrm>
            <a:off x="4370294" y="70344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D7557545-5C16-1C3B-7688-C6C389F419EF}"/>
              </a:ext>
            </a:extLst>
          </p:cNvPr>
          <p:cNvSpPr/>
          <p:nvPr/>
        </p:nvSpPr>
        <p:spPr>
          <a:xfrm>
            <a:off x="1828800" y="73584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5" name="object 16">
            <a:extLst>
              <a:ext uri="{FF2B5EF4-FFF2-40B4-BE49-F238E27FC236}">
                <a16:creationId xmlns:a16="http://schemas.microsoft.com/office/drawing/2014/main" id="{B0AC54ED-765E-31D9-0D2E-09B13786ECB4}"/>
              </a:ext>
            </a:extLst>
          </p:cNvPr>
          <p:cNvSpPr/>
          <p:nvPr/>
        </p:nvSpPr>
        <p:spPr>
          <a:xfrm>
            <a:off x="3099546" y="73583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6" name="object 16">
            <a:extLst>
              <a:ext uri="{FF2B5EF4-FFF2-40B4-BE49-F238E27FC236}">
                <a16:creationId xmlns:a16="http://schemas.microsoft.com/office/drawing/2014/main" id="{25B4E018-6A93-197C-0EC3-C626583A3403}"/>
              </a:ext>
            </a:extLst>
          </p:cNvPr>
          <p:cNvSpPr/>
          <p:nvPr/>
        </p:nvSpPr>
        <p:spPr>
          <a:xfrm>
            <a:off x="4370294" y="73583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8" name="object 16">
            <a:extLst>
              <a:ext uri="{FF2B5EF4-FFF2-40B4-BE49-F238E27FC236}">
                <a16:creationId xmlns:a16="http://schemas.microsoft.com/office/drawing/2014/main" id="{D8560371-01ED-65AA-0FA1-A36FE4F60990}"/>
              </a:ext>
            </a:extLst>
          </p:cNvPr>
          <p:cNvSpPr/>
          <p:nvPr/>
        </p:nvSpPr>
        <p:spPr>
          <a:xfrm>
            <a:off x="1828800" y="77202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49" name="object 16">
            <a:extLst>
              <a:ext uri="{FF2B5EF4-FFF2-40B4-BE49-F238E27FC236}">
                <a16:creationId xmlns:a16="http://schemas.microsoft.com/office/drawing/2014/main" id="{A177FE9B-4F52-9693-A71E-0289CCEB99E1}"/>
              </a:ext>
            </a:extLst>
          </p:cNvPr>
          <p:cNvSpPr/>
          <p:nvPr/>
        </p:nvSpPr>
        <p:spPr>
          <a:xfrm>
            <a:off x="3099546" y="77202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0" name="object 16">
            <a:extLst>
              <a:ext uri="{FF2B5EF4-FFF2-40B4-BE49-F238E27FC236}">
                <a16:creationId xmlns:a16="http://schemas.microsoft.com/office/drawing/2014/main" id="{6D015C51-96D8-EC15-0030-22AAC44F5C9C}"/>
              </a:ext>
            </a:extLst>
          </p:cNvPr>
          <p:cNvSpPr/>
          <p:nvPr/>
        </p:nvSpPr>
        <p:spPr>
          <a:xfrm>
            <a:off x="4370294" y="77202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D4881113-4DEA-D51B-9346-51819CF0A405}"/>
              </a:ext>
            </a:extLst>
          </p:cNvPr>
          <p:cNvSpPr/>
          <p:nvPr/>
        </p:nvSpPr>
        <p:spPr>
          <a:xfrm>
            <a:off x="1828800" y="80442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3" name="object 16">
            <a:extLst>
              <a:ext uri="{FF2B5EF4-FFF2-40B4-BE49-F238E27FC236}">
                <a16:creationId xmlns:a16="http://schemas.microsoft.com/office/drawing/2014/main" id="{A056A53F-8A63-135B-6409-A997EE3D665C}"/>
              </a:ext>
            </a:extLst>
          </p:cNvPr>
          <p:cNvSpPr/>
          <p:nvPr/>
        </p:nvSpPr>
        <p:spPr>
          <a:xfrm>
            <a:off x="3099546" y="80441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4" name="object 16">
            <a:extLst>
              <a:ext uri="{FF2B5EF4-FFF2-40B4-BE49-F238E27FC236}">
                <a16:creationId xmlns:a16="http://schemas.microsoft.com/office/drawing/2014/main" id="{6F9AE505-31FA-7DA2-7923-1FB1ED95A167}"/>
              </a:ext>
            </a:extLst>
          </p:cNvPr>
          <p:cNvSpPr/>
          <p:nvPr/>
        </p:nvSpPr>
        <p:spPr>
          <a:xfrm>
            <a:off x="4370294" y="80441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6" name="object 16">
            <a:extLst>
              <a:ext uri="{FF2B5EF4-FFF2-40B4-BE49-F238E27FC236}">
                <a16:creationId xmlns:a16="http://schemas.microsoft.com/office/drawing/2014/main" id="{0B851808-9156-ABF4-0DAA-F6AE3CA92B2C}"/>
              </a:ext>
            </a:extLst>
          </p:cNvPr>
          <p:cNvSpPr/>
          <p:nvPr/>
        </p:nvSpPr>
        <p:spPr>
          <a:xfrm>
            <a:off x="1828800" y="84060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7" name="object 16">
            <a:extLst>
              <a:ext uri="{FF2B5EF4-FFF2-40B4-BE49-F238E27FC236}">
                <a16:creationId xmlns:a16="http://schemas.microsoft.com/office/drawing/2014/main" id="{06BD9596-BB22-CC68-76BA-7514135C6FEF}"/>
              </a:ext>
            </a:extLst>
          </p:cNvPr>
          <p:cNvSpPr/>
          <p:nvPr/>
        </p:nvSpPr>
        <p:spPr>
          <a:xfrm>
            <a:off x="3099546" y="84060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58" name="object 16">
            <a:extLst>
              <a:ext uri="{FF2B5EF4-FFF2-40B4-BE49-F238E27FC236}">
                <a16:creationId xmlns:a16="http://schemas.microsoft.com/office/drawing/2014/main" id="{44047594-D646-A7A5-6DFC-99A6322452B1}"/>
              </a:ext>
            </a:extLst>
          </p:cNvPr>
          <p:cNvSpPr/>
          <p:nvPr/>
        </p:nvSpPr>
        <p:spPr>
          <a:xfrm>
            <a:off x="4370294" y="84060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0" name="object 16">
            <a:extLst>
              <a:ext uri="{FF2B5EF4-FFF2-40B4-BE49-F238E27FC236}">
                <a16:creationId xmlns:a16="http://schemas.microsoft.com/office/drawing/2014/main" id="{F7B23664-5FC4-6BC5-8F14-E6CBA0B72E7B}"/>
              </a:ext>
            </a:extLst>
          </p:cNvPr>
          <p:cNvSpPr/>
          <p:nvPr/>
        </p:nvSpPr>
        <p:spPr>
          <a:xfrm>
            <a:off x="1828800" y="873000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1" name="object 16">
            <a:extLst>
              <a:ext uri="{FF2B5EF4-FFF2-40B4-BE49-F238E27FC236}">
                <a16:creationId xmlns:a16="http://schemas.microsoft.com/office/drawing/2014/main" id="{B22B6C5C-2C0A-65BA-8580-1AD654D6ECD1}"/>
              </a:ext>
            </a:extLst>
          </p:cNvPr>
          <p:cNvSpPr/>
          <p:nvPr/>
        </p:nvSpPr>
        <p:spPr>
          <a:xfrm>
            <a:off x="3099546" y="87299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2" name="object 16">
            <a:extLst>
              <a:ext uri="{FF2B5EF4-FFF2-40B4-BE49-F238E27FC236}">
                <a16:creationId xmlns:a16="http://schemas.microsoft.com/office/drawing/2014/main" id="{20C6D20B-FAE9-1F50-DC3E-7265370CF87C}"/>
              </a:ext>
            </a:extLst>
          </p:cNvPr>
          <p:cNvSpPr/>
          <p:nvPr/>
        </p:nvSpPr>
        <p:spPr>
          <a:xfrm>
            <a:off x="4370294" y="872999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4" name="object 16">
            <a:extLst>
              <a:ext uri="{FF2B5EF4-FFF2-40B4-BE49-F238E27FC236}">
                <a16:creationId xmlns:a16="http://schemas.microsoft.com/office/drawing/2014/main" id="{E70525CB-64A1-FFCB-8F87-DE1F6E53DEED}"/>
              </a:ext>
            </a:extLst>
          </p:cNvPr>
          <p:cNvSpPr/>
          <p:nvPr/>
        </p:nvSpPr>
        <p:spPr>
          <a:xfrm>
            <a:off x="1828800" y="9091893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5" name="object 16">
            <a:extLst>
              <a:ext uri="{FF2B5EF4-FFF2-40B4-BE49-F238E27FC236}">
                <a16:creationId xmlns:a16="http://schemas.microsoft.com/office/drawing/2014/main" id="{08FD7563-D2A6-83F5-F79D-074E20E7C374}"/>
              </a:ext>
            </a:extLst>
          </p:cNvPr>
          <p:cNvSpPr/>
          <p:nvPr/>
        </p:nvSpPr>
        <p:spPr>
          <a:xfrm>
            <a:off x="3099546" y="90918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6" name="object 16">
            <a:extLst>
              <a:ext uri="{FF2B5EF4-FFF2-40B4-BE49-F238E27FC236}">
                <a16:creationId xmlns:a16="http://schemas.microsoft.com/office/drawing/2014/main" id="{F52EF3A5-4831-9627-FE72-156E0B1FA40E}"/>
              </a:ext>
            </a:extLst>
          </p:cNvPr>
          <p:cNvSpPr/>
          <p:nvPr/>
        </p:nvSpPr>
        <p:spPr>
          <a:xfrm>
            <a:off x="4370294" y="9091892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8" name="object 16">
            <a:extLst>
              <a:ext uri="{FF2B5EF4-FFF2-40B4-BE49-F238E27FC236}">
                <a16:creationId xmlns:a16="http://schemas.microsoft.com/office/drawing/2014/main" id="{646A737A-9698-92A6-803B-17A9BA65C714}"/>
              </a:ext>
            </a:extLst>
          </p:cNvPr>
          <p:cNvSpPr/>
          <p:nvPr/>
        </p:nvSpPr>
        <p:spPr>
          <a:xfrm>
            <a:off x="1828800" y="4617337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69" name="object 16">
            <a:extLst>
              <a:ext uri="{FF2B5EF4-FFF2-40B4-BE49-F238E27FC236}">
                <a16:creationId xmlns:a16="http://schemas.microsoft.com/office/drawing/2014/main" id="{0F4218C9-8830-E73D-F4C5-68ED63E62430}"/>
              </a:ext>
            </a:extLst>
          </p:cNvPr>
          <p:cNvSpPr/>
          <p:nvPr/>
        </p:nvSpPr>
        <p:spPr>
          <a:xfrm>
            <a:off x="3099546" y="46173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0" name="object 16">
            <a:extLst>
              <a:ext uri="{FF2B5EF4-FFF2-40B4-BE49-F238E27FC236}">
                <a16:creationId xmlns:a16="http://schemas.microsoft.com/office/drawing/2014/main" id="{6451E67A-588F-95CA-601B-428285003B8D}"/>
              </a:ext>
            </a:extLst>
          </p:cNvPr>
          <p:cNvSpPr/>
          <p:nvPr/>
        </p:nvSpPr>
        <p:spPr>
          <a:xfrm>
            <a:off x="4370294" y="46173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2" name="object 16">
            <a:extLst>
              <a:ext uri="{FF2B5EF4-FFF2-40B4-BE49-F238E27FC236}">
                <a16:creationId xmlns:a16="http://schemas.microsoft.com/office/drawing/2014/main" id="{BA8897DE-A83B-E308-DADF-4B10104EB927}"/>
              </a:ext>
            </a:extLst>
          </p:cNvPr>
          <p:cNvSpPr/>
          <p:nvPr/>
        </p:nvSpPr>
        <p:spPr>
          <a:xfrm>
            <a:off x="1828800" y="497923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3" name="object 16">
            <a:extLst>
              <a:ext uri="{FF2B5EF4-FFF2-40B4-BE49-F238E27FC236}">
                <a16:creationId xmlns:a16="http://schemas.microsoft.com/office/drawing/2014/main" id="{9E21C5EB-9D32-E716-FC75-AD78EA70347F}"/>
              </a:ext>
            </a:extLst>
          </p:cNvPr>
          <p:cNvSpPr/>
          <p:nvPr/>
        </p:nvSpPr>
        <p:spPr>
          <a:xfrm>
            <a:off x="3099546" y="49792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4" name="object 16">
            <a:extLst>
              <a:ext uri="{FF2B5EF4-FFF2-40B4-BE49-F238E27FC236}">
                <a16:creationId xmlns:a16="http://schemas.microsoft.com/office/drawing/2014/main" id="{34B9A931-1742-969D-84E4-0DA77BCD7518}"/>
              </a:ext>
            </a:extLst>
          </p:cNvPr>
          <p:cNvSpPr/>
          <p:nvPr/>
        </p:nvSpPr>
        <p:spPr>
          <a:xfrm>
            <a:off x="4370294" y="49792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6" name="object 16">
            <a:extLst>
              <a:ext uri="{FF2B5EF4-FFF2-40B4-BE49-F238E27FC236}">
                <a16:creationId xmlns:a16="http://schemas.microsoft.com/office/drawing/2014/main" id="{EB82D693-BA2E-3F9B-0E9E-7420EB5F0AB9}"/>
              </a:ext>
            </a:extLst>
          </p:cNvPr>
          <p:cNvSpPr/>
          <p:nvPr/>
        </p:nvSpPr>
        <p:spPr>
          <a:xfrm>
            <a:off x="1828800" y="5303137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7" name="object 16">
            <a:extLst>
              <a:ext uri="{FF2B5EF4-FFF2-40B4-BE49-F238E27FC236}">
                <a16:creationId xmlns:a16="http://schemas.microsoft.com/office/drawing/2014/main" id="{404A0B54-290E-5C72-D122-EEA978FEDC0E}"/>
              </a:ext>
            </a:extLst>
          </p:cNvPr>
          <p:cNvSpPr/>
          <p:nvPr/>
        </p:nvSpPr>
        <p:spPr>
          <a:xfrm>
            <a:off x="3099546" y="53031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78" name="object 16">
            <a:extLst>
              <a:ext uri="{FF2B5EF4-FFF2-40B4-BE49-F238E27FC236}">
                <a16:creationId xmlns:a16="http://schemas.microsoft.com/office/drawing/2014/main" id="{D5F48613-A89F-2E56-1B31-3027B8E09B55}"/>
              </a:ext>
            </a:extLst>
          </p:cNvPr>
          <p:cNvSpPr/>
          <p:nvPr/>
        </p:nvSpPr>
        <p:spPr>
          <a:xfrm>
            <a:off x="4370294" y="53031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0" name="object 16">
            <a:extLst>
              <a:ext uri="{FF2B5EF4-FFF2-40B4-BE49-F238E27FC236}">
                <a16:creationId xmlns:a16="http://schemas.microsoft.com/office/drawing/2014/main" id="{4D6100B6-9DFC-0782-BBDE-46308674C7EE}"/>
              </a:ext>
            </a:extLst>
          </p:cNvPr>
          <p:cNvSpPr/>
          <p:nvPr/>
        </p:nvSpPr>
        <p:spPr>
          <a:xfrm>
            <a:off x="1828800" y="566503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1" name="object 16">
            <a:extLst>
              <a:ext uri="{FF2B5EF4-FFF2-40B4-BE49-F238E27FC236}">
                <a16:creationId xmlns:a16="http://schemas.microsoft.com/office/drawing/2014/main" id="{E410E2E0-F772-9100-EB62-448C5F447348}"/>
              </a:ext>
            </a:extLst>
          </p:cNvPr>
          <p:cNvSpPr/>
          <p:nvPr/>
        </p:nvSpPr>
        <p:spPr>
          <a:xfrm>
            <a:off x="3099546" y="56650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2" name="object 16">
            <a:extLst>
              <a:ext uri="{FF2B5EF4-FFF2-40B4-BE49-F238E27FC236}">
                <a16:creationId xmlns:a16="http://schemas.microsoft.com/office/drawing/2014/main" id="{2A974A17-7706-DE99-8974-554E4576380E}"/>
              </a:ext>
            </a:extLst>
          </p:cNvPr>
          <p:cNvSpPr/>
          <p:nvPr/>
        </p:nvSpPr>
        <p:spPr>
          <a:xfrm>
            <a:off x="4370294" y="56650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4" name="object 16">
            <a:extLst>
              <a:ext uri="{FF2B5EF4-FFF2-40B4-BE49-F238E27FC236}">
                <a16:creationId xmlns:a16="http://schemas.microsoft.com/office/drawing/2014/main" id="{37E3F61F-D4CA-456C-2CCC-A91D88524B27}"/>
              </a:ext>
            </a:extLst>
          </p:cNvPr>
          <p:cNvSpPr/>
          <p:nvPr/>
        </p:nvSpPr>
        <p:spPr>
          <a:xfrm>
            <a:off x="1828800" y="5988937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5" name="object 16">
            <a:extLst>
              <a:ext uri="{FF2B5EF4-FFF2-40B4-BE49-F238E27FC236}">
                <a16:creationId xmlns:a16="http://schemas.microsoft.com/office/drawing/2014/main" id="{04DAE191-A915-5770-ADEF-6A3ECABE4E5C}"/>
              </a:ext>
            </a:extLst>
          </p:cNvPr>
          <p:cNvSpPr/>
          <p:nvPr/>
        </p:nvSpPr>
        <p:spPr>
          <a:xfrm>
            <a:off x="3099546" y="59889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6" name="object 16">
            <a:extLst>
              <a:ext uri="{FF2B5EF4-FFF2-40B4-BE49-F238E27FC236}">
                <a16:creationId xmlns:a16="http://schemas.microsoft.com/office/drawing/2014/main" id="{6C69027E-5C0B-6FC0-AB27-F4BEBEE611F3}"/>
              </a:ext>
            </a:extLst>
          </p:cNvPr>
          <p:cNvSpPr/>
          <p:nvPr/>
        </p:nvSpPr>
        <p:spPr>
          <a:xfrm>
            <a:off x="4370294" y="5988936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8" name="object 16">
            <a:extLst>
              <a:ext uri="{FF2B5EF4-FFF2-40B4-BE49-F238E27FC236}">
                <a16:creationId xmlns:a16="http://schemas.microsoft.com/office/drawing/2014/main" id="{504FD8AE-4EB8-DB54-029B-2D626CDDAA8D}"/>
              </a:ext>
            </a:extLst>
          </p:cNvPr>
          <p:cNvSpPr/>
          <p:nvPr/>
        </p:nvSpPr>
        <p:spPr>
          <a:xfrm>
            <a:off x="1828800" y="6350830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89" name="object 16">
            <a:extLst>
              <a:ext uri="{FF2B5EF4-FFF2-40B4-BE49-F238E27FC236}">
                <a16:creationId xmlns:a16="http://schemas.microsoft.com/office/drawing/2014/main" id="{C2429E43-80B0-AB74-DCDF-B394950A7770}"/>
              </a:ext>
            </a:extLst>
          </p:cNvPr>
          <p:cNvSpPr/>
          <p:nvPr/>
        </p:nvSpPr>
        <p:spPr>
          <a:xfrm>
            <a:off x="3099546" y="63508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90" name="object 16">
            <a:extLst>
              <a:ext uri="{FF2B5EF4-FFF2-40B4-BE49-F238E27FC236}">
                <a16:creationId xmlns:a16="http://schemas.microsoft.com/office/drawing/2014/main" id="{9B958D1C-830E-0A41-72FB-7DB0C1617C23}"/>
              </a:ext>
            </a:extLst>
          </p:cNvPr>
          <p:cNvSpPr/>
          <p:nvPr/>
        </p:nvSpPr>
        <p:spPr>
          <a:xfrm>
            <a:off x="4370294" y="6350829"/>
            <a:ext cx="887506" cy="280707"/>
          </a:xfrm>
          <a:custGeom>
            <a:avLst/>
            <a:gdLst/>
            <a:ahLst/>
            <a:cxnLst/>
            <a:rect l="l" t="t" r="r" b="b"/>
            <a:pathLst>
              <a:path w="1005839" h="318135">
                <a:moveTo>
                  <a:pt x="117144" y="120523"/>
                </a:moveTo>
                <a:lnTo>
                  <a:pt x="113398" y="116776"/>
                </a:lnTo>
                <a:lnTo>
                  <a:pt x="104152" y="116776"/>
                </a:lnTo>
                <a:lnTo>
                  <a:pt x="100406" y="120523"/>
                </a:lnTo>
                <a:lnTo>
                  <a:pt x="100406" y="129781"/>
                </a:lnTo>
                <a:lnTo>
                  <a:pt x="104152" y="133527"/>
                </a:lnTo>
                <a:lnTo>
                  <a:pt x="108775" y="133527"/>
                </a:lnTo>
                <a:lnTo>
                  <a:pt x="113398" y="133527"/>
                </a:lnTo>
                <a:lnTo>
                  <a:pt x="117144" y="129781"/>
                </a:lnTo>
                <a:lnTo>
                  <a:pt x="117144" y="120523"/>
                </a:lnTo>
                <a:close/>
              </a:path>
              <a:path w="1005839" h="318135">
                <a:moveTo>
                  <a:pt x="217474" y="199961"/>
                </a:moveTo>
                <a:lnTo>
                  <a:pt x="216636" y="196811"/>
                </a:lnTo>
                <a:lnTo>
                  <a:pt x="211709" y="193967"/>
                </a:lnTo>
                <a:lnTo>
                  <a:pt x="208572" y="194805"/>
                </a:lnTo>
                <a:lnTo>
                  <a:pt x="207149" y="197269"/>
                </a:lnTo>
                <a:lnTo>
                  <a:pt x="186105" y="218071"/>
                </a:lnTo>
                <a:lnTo>
                  <a:pt x="159029" y="225005"/>
                </a:lnTo>
                <a:lnTo>
                  <a:pt x="131940" y="218071"/>
                </a:lnTo>
                <a:lnTo>
                  <a:pt x="110871" y="197269"/>
                </a:lnTo>
                <a:lnTo>
                  <a:pt x="109448" y="194805"/>
                </a:lnTo>
                <a:lnTo>
                  <a:pt x="106311" y="193967"/>
                </a:lnTo>
                <a:lnTo>
                  <a:pt x="103847" y="195389"/>
                </a:lnTo>
                <a:lnTo>
                  <a:pt x="101384" y="196811"/>
                </a:lnTo>
                <a:lnTo>
                  <a:pt x="100545" y="199961"/>
                </a:lnTo>
                <a:lnTo>
                  <a:pt x="101968" y="202412"/>
                </a:lnTo>
                <a:lnTo>
                  <a:pt x="126923" y="227050"/>
                </a:lnTo>
                <a:lnTo>
                  <a:pt x="159004" y="235280"/>
                </a:lnTo>
                <a:lnTo>
                  <a:pt x="191096" y="227063"/>
                </a:lnTo>
                <a:lnTo>
                  <a:pt x="216052" y="202412"/>
                </a:lnTo>
                <a:lnTo>
                  <a:pt x="217474" y="199961"/>
                </a:lnTo>
                <a:close/>
              </a:path>
              <a:path w="1005839" h="318135">
                <a:moveTo>
                  <a:pt x="217627" y="120523"/>
                </a:moveTo>
                <a:lnTo>
                  <a:pt x="213880" y="116776"/>
                </a:lnTo>
                <a:lnTo>
                  <a:pt x="204635" y="116776"/>
                </a:lnTo>
                <a:lnTo>
                  <a:pt x="200888" y="120523"/>
                </a:lnTo>
                <a:lnTo>
                  <a:pt x="200888" y="129781"/>
                </a:lnTo>
                <a:lnTo>
                  <a:pt x="204635" y="133527"/>
                </a:lnTo>
                <a:lnTo>
                  <a:pt x="209257" y="133527"/>
                </a:lnTo>
                <a:lnTo>
                  <a:pt x="213880" y="133527"/>
                </a:lnTo>
                <a:lnTo>
                  <a:pt x="217627" y="129781"/>
                </a:lnTo>
                <a:lnTo>
                  <a:pt x="217627" y="120523"/>
                </a:lnTo>
                <a:close/>
              </a:path>
              <a:path w="1005839" h="318135">
                <a:moveTo>
                  <a:pt x="318033" y="159016"/>
                </a:moveTo>
                <a:lnTo>
                  <a:pt x="309918" y="108813"/>
                </a:lnTo>
                <a:lnTo>
                  <a:pt x="307746" y="104622"/>
                </a:lnTo>
                <a:lnTo>
                  <a:pt x="307746" y="159016"/>
                </a:lnTo>
                <a:lnTo>
                  <a:pt x="300151" y="205981"/>
                </a:lnTo>
                <a:lnTo>
                  <a:pt x="279006" y="246799"/>
                </a:lnTo>
                <a:lnTo>
                  <a:pt x="246799" y="279019"/>
                </a:lnTo>
                <a:lnTo>
                  <a:pt x="205968" y="300151"/>
                </a:lnTo>
                <a:lnTo>
                  <a:pt x="159016" y="307746"/>
                </a:lnTo>
                <a:lnTo>
                  <a:pt x="112064" y="300151"/>
                </a:lnTo>
                <a:lnTo>
                  <a:pt x="71234" y="279019"/>
                </a:lnTo>
                <a:lnTo>
                  <a:pt x="39027" y="246799"/>
                </a:lnTo>
                <a:lnTo>
                  <a:pt x="17881" y="205981"/>
                </a:lnTo>
                <a:lnTo>
                  <a:pt x="10287" y="159016"/>
                </a:lnTo>
                <a:lnTo>
                  <a:pt x="17881" y="112064"/>
                </a:lnTo>
                <a:lnTo>
                  <a:pt x="39027" y="71234"/>
                </a:lnTo>
                <a:lnTo>
                  <a:pt x="71234" y="39027"/>
                </a:lnTo>
                <a:lnTo>
                  <a:pt x="112064" y="17881"/>
                </a:lnTo>
                <a:lnTo>
                  <a:pt x="159016" y="10287"/>
                </a:lnTo>
                <a:lnTo>
                  <a:pt x="205968" y="17881"/>
                </a:lnTo>
                <a:lnTo>
                  <a:pt x="246799" y="39027"/>
                </a:lnTo>
                <a:lnTo>
                  <a:pt x="279006" y="71234"/>
                </a:lnTo>
                <a:lnTo>
                  <a:pt x="300151" y="112064"/>
                </a:lnTo>
                <a:lnTo>
                  <a:pt x="307746" y="159016"/>
                </a:lnTo>
                <a:lnTo>
                  <a:pt x="307746" y="104622"/>
                </a:lnTo>
                <a:lnTo>
                  <a:pt x="287312" y="65163"/>
                </a:lnTo>
                <a:lnTo>
                  <a:pt x="252869" y="30721"/>
                </a:lnTo>
                <a:lnTo>
                  <a:pt x="213410" y="10287"/>
                </a:lnTo>
                <a:lnTo>
                  <a:pt x="209219" y="8115"/>
                </a:lnTo>
                <a:lnTo>
                  <a:pt x="159016" y="0"/>
                </a:lnTo>
                <a:lnTo>
                  <a:pt x="108813" y="8115"/>
                </a:lnTo>
                <a:lnTo>
                  <a:pt x="65163" y="30721"/>
                </a:lnTo>
                <a:lnTo>
                  <a:pt x="30721" y="65163"/>
                </a:lnTo>
                <a:lnTo>
                  <a:pt x="8115" y="108813"/>
                </a:lnTo>
                <a:lnTo>
                  <a:pt x="0" y="159016"/>
                </a:lnTo>
                <a:lnTo>
                  <a:pt x="8115" y="209219"/>
                </a:lnTo>
                <a:lnTo>
                  <a:pt x="30721" y="252869"/>
                </a:lnTo>
                <a:lnTo>
                  <a:pt x="65163" y="287312"/>
                </a:lnTo>
                <a:lnTo>
                  <a:pt x="108813" y="309918"/>
                </a:lnTo>
                <a:lnTo>
                  <a:pt x="159016" y="318033"/>
                </a:lnTo>
                <a:lnTo>
                  <a:pt x="209219" y="309918"/>
                </a:lnTo>
                <a:lnTo>
                  <a:pt x="213410" y="307746"/>
                </a:lnTo>
                <a:lnTo>
                  <a:pt x="252869" y="287312"/>
                </a:lnTo>
                <a:lnTo>
                  <a:pt x="287312" y="252869"/>
                </a:lnTo>
                <a:lnTo>
                  <a:pt x="309918" y="209219"/>
                </a:lnTo>
                <a:lnTo>
                  <a:pt x="318033" y="159016"/>
                </a:lnTo>
                <a:close/>
              </a:path>
              <a:path w="1005839" h="318135">
                <a:moveTo>
                  <a:pt x="461035" y="120523"/>
                </a:moveTo>
                <a:lnTo>
                  <a:pt x="457288" y="116776"/>
                </a:lnTo>
                <a:lnTo>
                  <a:pt x="448043" y="116776"/>
                </a:lnTo>
                <a:lnTo>
                  <a:pt x="444296" y="120523"/>
                </a:lnTo>
                <a:lnTo>
                  <a:pt x="444296" y="129781"/>
                </a:lnTo>
                <a:lnTo>
                  <a:pt x="448043" y="133527"/>
                </a:lnTo>
                <a:lnTo>
                  <a:pt x="452666" y="133527"/>
                </a:lnTo>
                <a:lnTo>
                  <a:pt x="457288" y="133527"/>
                </a:lnTo>
                <a:lnTo>
                  <a:pt x="461035" y="129781"/>
                </a:lnTo>
                <a:lnTo>
                  <a:pt x="461035" y="120523"/>
                </a:lnTo>
                <a:close/>
              </a:path>
              <a:path w="1005839" h="318135">
                <a:moveTo>
                  <a:pt x="560641" y="190639"/>
                </a:moveTo>
                <a:lnTo>
                  <a:pt x="558342" y="188341"/>
                </a:lnTo>
                <a:lnTo>
                  <a:pt x="555498" y="188341"/>
                </a:lnTo>
                <a:lnTo>
                  <a:pt x="447484" y="188341"/>
                </a:lnTo>
                <a:lnTo>
                  <a:pt x="445185" y="190639"/>
                </a:lnTo>
                <a:lnTo>
                  <a:pt x="445185" y="196329"/>
                </a:lnTo>
                <a:lnTo>
                  <a:pt x="447484" y="198628"/>
                </a:lnTo>
                <a:lnTo>
                  <a:pt x="558342" y="198628"/>
                </a:lnTo>
                <a:lnTo>
                  <a:pt x="560641" y="196329"/>
                </a:lnTo>
                <a:lnTo>
                  <a:pt x="560641" y="190639"/>
                </a:lnTo>
                <a:close/>
              </a:path>
              <a:path w="1005839" h="318135">
                <a:moveTo>
                  <a:pt x="561517" y="120523"/>
                </a:moveTo>
                <a:lnTo>
                  <a:pt x="557771" y="116776"/>
                </a:lnTo>
                <a:lnTo>
                  <a:pt x="548525" y="116776"/>
                </a:lnTo>
                <a:lnTo>
                  <a:pt x="544779" y="120523"/>
                </a:lnTo>
                <a:lnTo>
                  <a:pt x="544779" y="129781"/>
                </a:lnTo>
                <a:lnTo>
                  <a:pt x="548525" y="133527"/>
                </a:lnTo>
                <a:lnTo>
                  <a:pt x="553148" y="133527"/>
                </a:lnTo>
                <a:lnTo>
                  <a:pt x="557771" y="133527"/>
                </a:lnTo>
                <a:lnTo>
                  <a:pt x="561517" y="129781"/>
                </a:lnTo>
                <a:lnTo>
                  <a:pt x="561517" y="120523"/>
                </a:lnTo>
                <a:close/>
              </a:path>
              <a:path w="1005839" h="318135">
                <a:moveTo>
                  <a:pt x="661924" y="159016"/>
                </a:moveTo>
                <a:lnTo>
                  <a:pt x="653808" y="108813"/>
                </a:lnTo>
                <a:lnTo>
                  <a:pt x="651637" y="104622"/>
                </a:lnTo>
                <a:lnTo>
                  <a:pt x="651637" y="159016"/>
                </a:lnTo>
                <a:lnTo>
                  <a:pt x="644042" y="205981"/>
                </a:lnTo>
                <a:lnTo>
                  <a:pt x="622896" y="246799"/>
                </a:lnTo>
                <a:lnTo>
                  <a:pt x="590689" y="279019"/>
                </a:lnTo>
                <a:lnTo>
                  <a:pt x="549859" y="300151"/>
                </a:lnTo>
                <a:lnTo>
                  <a:pt x="502907" y="307746"/>
                </a:lnTo>
                <a:lnTo>
                  <a:pt x="455942" y="300151"/>
                </a:lnTo>
                <a:lnTo>
                  <a:pt x="415124" y="279019"/>
                </a:lnTo>
                <a:lnTo>
                  <a:pt x="382917" y="246799"/>
                </a:lnTo>
                <a:lnTo>
                  <a:pt x="361772" y="205981"/>
                </a:lnTo>
                <a:lnTo>
                  <a:pt x="354177" y="159016"/>
                </a:lnTo>
                <a:lnTo>
                  <a:pt x="361772" y="112052"/>
                </a:lnTo>
                <a:lnTo>
                  <a:pt x="382917" y="71234"/>
                </a:lnTo>
                <a:lnTo>
                  <a:pt x="415124" y="39027"/>
                </a:lnTo>
                <a:lnTo>
                  <a:pt x="455942" y="17881"/>
                </a:lnTo>
                <a:lnTo>
                  <a:pt x="502907" y="10287"/>
                </a:lnTo>
                <a:lnTo>
                  <a:pt x="549859" y="17881"/>
                </a:lnTo>
                <a:lnTo>
                  <a:pt x="590689" y="39027"/>
                </a:lnTo>
                <a:lnTo>
                  <a:pt x="622896" y="71234"/>
                </a:lnTo>
                <a:lnTo>
                  <a:pt x="644042" y="112052"/>
                </a:lnTo>
                <a:lnTo>
                  <a:pt x="651637" y="159016"/>
                </a:lnTo>
                <a:lnTo>
                  <a:pt x="651637" y="104622"/>
                </a:lnTo>
                <a:lnTo>
                  <a:pt x="631202" y="65163"/>
                </a:lnTo>
                <a:lnTo>
                  <a:pt x="596760" y="30721"/>
                </a:lnTo>
                <a:lnTo>
                  <a:pt x="557301" y="10287"/>
                </a:lnTo>
                <a:lnTo>
                  <a:pt x="502907" y="0"/>
                </a:lnTo>
                <a:lnTo>
                  <a:pt x="452704" y="8128"/>
                </a:lnTo>
                <a:lnTo>
                  <a:pt x="409054" y="30721"/>
                </a:lnTo>
                <a:lnTo>
                  <a:pt x="374611" y="65163"/>
                </a:lnTo>
                <a:lnTo>
                  <a:pt x="352005" y="108813"/>
                </a:lnTo>
                <a:lnTo>
                  <a:pt x="343890" y="159016"/>
                </a:lnTo>
                <a:lnTo>
                  <a:pt x="352005" y="209232"/>
                </a:lnTo>
                <a:lnTo>
                  <a:pt x="374611" y="252869"/>
                </a:lnTo>
                <a:lnTo>
                  <a:pt x="409054" y="287312"/>
                </a:lnTo>
                <a:lnTo>
                  <a:pt x="452704" y="309918"/>
                </a:lnTo>
                <a:lnTo>
                  <a:pt x="502907" y="318033"/>
                </a:lnTo>
                <a:lnTo>
                  <a:pt x="553110" y="309918"/>
                </a:lnTo>
                <a:lnTo>
                  <a:pt x="557301" y="307746"/>
                </a:lnTo>
                <a:lnTo>
                  <a:pt x="596760" y="287312"/>
                </a:lnTo>
                <a:lnTo>
                  <a:pt x="631202" y="252869"/>
                </a:lnTo>
                <a:lnTo>
                  <a:pt x="653808" y="209232"/>
                </a:lnTo>
                <a:lnTo>
                  <a:pt x="661924" y="159016"/>
                </a:lnTo>
                <a:close/>
              </a:path>
              <a:path w="1005839" h="318135">
                <a:moveTo>
                  <a:pt x="804405" y="120523"/>
                </a:moveTo>
                <a:lnTo>
                  <a:pt x="800658" y="116776"/>
                </a:lnTo>
                <a:lnTo>
                  <a:pt x="791413" y="116776"/>
                </a:lnTo>
                <a:lnTo>
                  <a:pt x="787666" y="120523"/>
                </a:lnTo>
                <a:lnTo>
                  <a:pt x="787666" y="129781"/>
                </a:lnTo>
                <a:lnTo>
                  <a:pt x="791413" y="133527"/>
                </a:lnTo>
                <a:lnTo>
                  <a:pt x="796036" y="133527"/>
                </a:lnTo>
                <a:lnTo>
                  <a:pt x="800658" y="133527"/>
                </a:lnTo>
                <a:lnTo>
                  <a:pt x="804405" y="129781"/>
                </a:lnTo>
                <a:lnTo>
                  <a:pt x="804405" y="120523"/>
                </a:lnTo>
                <a:close/>
              </a:path>
              <a:path w="1005839" h="318135">
                <a:moveTo>
                  <a:pt x="903224" y="231063"/>
                </a:moveTo>
                <a:lnTo>
                  <a:pt x="901230" y="227622"/>
                </a:lnTo>
                <a:lnTo>
                  <a:pt x="876274" y="202984"/>
                </a:lnTo>
                <a:lnTo>
                  <a:pt x="844194" y="194767"/>
                </a:lnTo>
                <a:lnTo>
                  <a:pt x="812101" y="202971"/>
                </a:lnTo>
                <a:lnTo>
                  <a:pt x="787146" y="227622"/>
                </a:lnTo>
                <a:lnTo>
                  <a:pt x="785723" y="230073"/>
                </a:lnTo>
                <a:lnTo>
                  <a:pt x="786561" y="233222"/>
                </a:lnTo>
                <a:lnTo>
                  <a:pt x="789025" y="234645"/>
                </a:lnTo>
                <a:lnTo>
                  <a:pt x="791476" y="236067"/>
                </a:lnTo>
                <a:lnTo>
                  <a:pt x="794626" y="235229"/>
                </a:lnTo>
                <a:lnTo>
                  <a:pt x="796048" y="232765"/>
                </a:lnTo>
                <a:lnTo>
                  <a:pt x="817105" y="211975"/>
                </a:lnTo>
                <a:lnTo>
                  <a:pt x="844169" y="205041"/>
                </a:lnTo>
                <a:lnTo>
                  <a:pt x="871258" y="211963"/>
                </a:lnTo>
                <a:lnTo>
                  <a:pt x="892327" y="232765"/>
                </a:lnTo>
                <a:lnTo>
                  <a:pt x="893279" y="234416"/>
                </a:lnTo>
                <a:lnTo>
                  <a:pt x="895007" y="235343"/>
                </a:lnTo>
                <a:lnTo>
                  <a:pt x="900709" y="235343"/>
                </a:lnTo>
                <a:lnTo>
                  <a:pt x="903224" y="231063"/>
                </a:lnTo>
                <a:close/>
              </a:path>
              <a:path w="1005839" h="318135">
                <a:moveTo>
                  <a:pt x="904887" y="120523"/>
                </a:moveTo>
                <a:lnTo>
                  <a:pt x="901141" y="116776"/>
                </a:lnTo>
                <a:lnTo>
                  <a:pt x="891895" y="116776"/>
                </a:lnTo>
                <a:lnTo>
                  <a:pt x="888149" y="120523"/>
                </a:lnTo>
                <a:lnTo>
                  <a:pt x="888149" y="129781"/>
                </a:lnTo>
                <a:lnTo>
                  <a:pt x="891895" y="133527"/>
                </a:lnTo>
                <a:lnTo>
                  <a:pt x="896518" y="133527"/>
                </a:lnTo>
                <a:lnTo>
                  <a:pt x="901141" y="133527"/>
                </a:lnTo>
                <a:lnTo>
                  <a:pt x="904887" y="129781"/>
                </a:lnTo>
                <a:lnTo>
                  <a:pt x="904887" y="120523"/>
                </a:lnTo>
                <a:close/>
              </a:path>
              <a:path w="1005839" h="318135">
                <a:moveTo>
                  <a:pt x="1005293" y="159016"/>
                </a:moveTo>
                <a:lnTo>
                  <a:pt x="997178" y="108813"/>
                </a:lnTo>
                <a:lnTo>
                  <a:pt x="995006" y="104622"/>
                </a:lnTo>
                <a:lnTo>
                  <a:pt x="995006" y="159016"/>
                </a:lnTo>
                <a:lnTo>
                  <a:pt x="987412" y="205981"/>
                </a:lnTo>
                <a:lnTo>
                  <a:pt x="966279" y="246799"/>
                </a:lnTo>
                <a:lnTo>
                  <a:pt x="934059" y="279019"/>
                </a:lnTo>
                <a:lnTo>
                  <a:pt x="893241" y="300151"/>
                </a:lnTo>
                <a:lnTo>
                  <a:pt x="846277" y="307746"/>
                </a:lnTo>
                <a:lnTo>
                  <a:pt x="799312" y="300151"/>
                </a:lnTo>
                <a:lnTo>
                  <a:pt x="758494" y="279019"/>
                </a:lnTo>
                <a:lnTo>
                  <a:pt x="726274" y="246799"/>
                </a:lnTo>
                <a:lnTo>
                  <a:pt x="705142" y="205981"/>
                </a:lnTo>
                <a:lnTo>
                  <a:pt x="697547" y="159016"/>
                </a:lnTo>
                <a:lnTo>
                  <a:pt x="705142" y="112064"/>
                </a:lnTo>
                <a:lnTo>
                  <a:pt x="726274" y="71234"/>
                </a:lnTo>
                <a:lnTo>
                  <a:pt x="758494" y="39027"/>
                </a:lnTo>
                <a:lnTo>
                  <a:pt x="799312" y="17881"/>
                </a:lnTo>
                <a:lnTo>
                  <a:pt x="846277" y="10287"/>
                </a:lnTo>
                <a:lnTo>
                  <a:pt x="893241" y="17881"/>
                </a:lnTo>
                <a:lnTo>
                  <a:pt x="934059" y="39027"/>
                </a:lnTo>
                <a:lnTo>
                  <a:pt x="966279" y="71234"/>
                </a:lnTo>
                <a:lnTo>
                  <a:pt x="987412" y="112064"/>
                </a:lnTo>
                <a:lnTo>
                  <a:pt x="995006" y="159016"/>
                </a:lnTo>
                <a:lnTo>
                  <a:pt x="995006" y="104622"/>
                </a:lnTo>
                <a:lnTo>
                  <a:pt x="974572" y="65163"/>
                </a:lnTo>
                <a:lnTo>
                  <a:pt x="940130" y="30721"/>
                </a:lnTo>
                <a:lnTo>
                  <a:pt x="900671" y="10287"/>
                </a:lnTo>
                <a:lnTo>
                  <a:pt x="896480" y="8115"/>
                </a:lnTo>
                <a:lnTo>
                  <a:pt x="846277" y="0"/>
                </a:lnTo>
                <a:lnTo>
                  <a:pt x="796074" y="8115"/>
                </a:lnTo>
                <a:lnTo>
                  <a:pt x="752424" y="30721"/>
                </a:lnTo>
                <a:lnTo>
                  <a:pt x="717981" y="65163"/>
                </a:lnTo>
                <a:lnTo>
                  <a:pt x="695388" y="108813"/>
                </a:lnTo>
                <a:lnTo>
                  <a:pt x="687260" y="159016"/>
                </a:lnTo>
                <a:lnTo>
                  <a:pt x="695388" y="209219"/>
                </a:lnTo>
                <a:lnTo>
                  <a:pt x="717981" y="252869"/>
                </a:lnTo>
                <a:lnTo>
                  <a:pt x="752424" y="287312"/>
                </a:lnTo>
                <a:lnTo>
                  <a:pt x="796074" y="309918"/>
                </a:lnTo>
                <a:lnTo>
                  <a:pt x="846277" y="318033"/>
                </a:lnTo>
                <a:lnTo>
                  <a:pt x="896480" y="309918"/>
                </a:lnTo>
                <a:lnTo>
                  <a:pt x="900671" y="307746"/>
                </a:lnTo>
                <a:lnTo>
                  <a:pt x="940130" y="287312"/>
                </a:lnTo>
                <a:lnTo>
                  <a:pt x="974572" y="252869"/>
                </a:lnTo>
                <a:lnTo>
                  <a:pt x="997178" y="209219"/>
                </a:lnTo>
                <a:lnTo>
                  <a:pt x="1005293" y="159016"/>
                </a:lnTo>
                <a:close/>
              </a:path>
            </a:pathLst>
          </a:custGeom>
          <a:solidFill>
            <a:srgbClr val="2C2F31"/>
          </a:solidFill>
        </p:spPr>
        <p:txBody>
          <a:bodyPr wrap="square" lIns="0" tIns="0" rIns="0" bIns="0" rtlCol="0"/>
          <a:lstStyle/>
          <a:p>
            <a:endParaRPr sz="1493" spc="-132" dirty="0"/>
          </a:p>
        </p:txBody>
      </p:sp>
      <p:sp>
        <p:nvSpPr>
          <p:cNvPr id="93" name="object 2">
            <a:extLst>
              <a:ext uri="{FF2B5EF4-FFF2-40B4-BE49-F238E27FC236}">
                <a16:creationId xmlns:a16="http://schemas.microsoft.com/office/drawing/2014/main" id="{4F061407-7EF9-E362-183A-D7890D243253}"/>
              </a:ext>
            </a:extLst>
          </p:cNvPr>
          <p:cNvSpPr txBox="1">
            <a:spLocks/>
          </p:cNvSpPr>
          <p:nvPr/>
        </p:nvSpPr>
        <p:spPr>
          <a:xfrm>
            <a:off x="206706" y="219164"/>
            <a:ext cx="5633800" cy="628472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R="9526" algn="ctr" defTabSz="914400">
              <a:spcBef>
                <a:spcPts val="88"/>
              </a:spcBef>
            </a:pPr>
            <a:r>
              <a:rPr lang="es-ES" sz="2118" kern="0" spc="-132" dirty="0">
                <a:solidFill>
                  <a:srgbClr val="231F20"/>
                </a:solidFill>
                <a:latin typeface="CCVUELTAALCOLE" panose="02000603000000000000" pitchFamily="2" charset="0"/>
                <a:ea typeface="CCVUELTAALCOLE" panose="02000603000000000000" pitchFamily="2" charset="0"/>
              </a:rPr>
              <a:t>REGISTRO DE CONDUCTA, TRABAJOS Y TAREAS</a:t>
            </a:r>
            <a:endParaRPr lang="es-ES" sz="2118" kern="0" spc="-132" dirty="0">
              <a:solidFill>
                <a:sysClr val="windowText" lastClr="000000"/>
              </a:solidFill>
              <a:latin typeface="CCVUELTAALCOLE" panose="02000603000000000000" pitchFamily="2" charset="0"/>
              <a:ea typeface="CCVUELTAALCOLE" panose="02000603000000000000" pitchFamily="2" charset="0"/>
            </a:endParaRPr>
          </a:p>
          <a:p>
            <a:pPr algn="ctr" defTabSz="914400">
              <a:spcBef>
                <a:spcPts val="71"/>
              </a:spcBef>
              <a:tabLst>
                <a:tab pos="4245015" algn="l"/>
              </a:tabLst>
            </a:pPr>
            <a:r>
              <a:rPr lang="es-ES" sz="1809" kern="0" spc="-132" dirty="0">
                <a:solidFill>
                  <a:srgbClr val="231F20"/>
                </a:solidFill>
                <a:latin typeface="CCVUELTAALCOLE" panose="02000603000000000000" pitchFamily="2" charset="0"/>
                <a:ea typeface="CCVUELTAALCOLE" panose="02000603000000000000" pitchFamily="2" charset="0"/>
              </a:rPr>
              <a:t>Nombre:</a:t>
            </a:r>
            <a:r>
              <a:rPr lang="es-ES" sz="1809" u="sng" kern="0" spc="-132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CCVUELTAALCOLE" panose="02000603000000000000" pitchFamily="2" charset="0"/>
                <a:ea typeface="CCVUELTAALCOLE" panose="02000603000000000000" pitchFamily="2" charset="0"/>
              </a:rPr>
              <a:t> 	</a:t>
            </a:r>
            <a:r>
              <a:rPr lang="es-ES" sz="1809" kern="0" spc="-132" dirty="0">
                <a:solidFill>
                  <a:srgbClr val="231F20"/>
                </a:solidFill>
                <a:latin typeface="CCVUELTAALCOLE" panose="02000603000000000000" pitchFamily="2" charset="0"/>
                <a:ea typeface="CCVUELTAALCOLE" panose="02000603000000000000" pitchFamily="2" charset="0"/>
              </a:rPr>
              <a:t> Septiembre 2026</a:t>
            </a:r>
            <a:endParaRPr lang="es-ES" sz="1809" kern="0" spc="-132" dirty="0">
              <a:solidFill>
                <a:sysClr val="windowText" lastClr="000000"/>
              </a:solidFill>
              <a:latin typeface="CCVUELTAALCOLE" panose="02000603000000000000" pitchFamily="2" charset="0"/>
              <a:ea typeface="CCVUELTAALCOLE" panose="02000603000000000000" pitchFamily="2" charset="0"/>
            </a:endParaRPr>
          </a:p>
        </p:txBody>
      </p:sp>
      <p:pic>
        <p:nvPicPr>
          <p:cNvPr id="94" name="Imagen 93">
            <a:extLst>
              <a:ext uri="{FF2B5EF4-FFF2-40B4-BE49-F238E27FC236}">
                <a16:creationId xmlns:a16="http://schemas.microsoft.com/office/drawing/2014/main" id="{776DCE50-BDFD-ACF3-29CC-C8F20ACF07B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26970"/>
            <a:ext cx="555294" cy="6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535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380</Words>
  <Application>Microsoft Office PowerPoint</Application>
  <PresentationFormat>A4 Paper (210x297 mm)</PresentationFormat>
  <Paragraphs>120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Aptos</vt:lpstr>
      <vt:lpstr>Calibri</vt:lpstr>
      <vt:lpstr>CCFantabuloso</vt:lpstr>
      <vt:lpstr>CCHolacocacola</vt:lpstr>
      <vt:lpstr>CCVUELTAALCOLE</vt:lpstr>
      <vt:lpstr>Times New Roman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Registro de conducta, trabajos y tareas - Diciembre 24</dc:title>
  <cp:lastModifiedBy>Gines Ciudad Real</cp:lastModifiedBy>
  <cp:revision>3</cp:revision>
  <dcterms:created xsi:type="dcterms:W3CDTF">2024-11-26T16:18:44Z</dcterms:created>
  <dcterms:modified xsi:type="dcterms:W3CDTF">2026-08-09T18:06:58Z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2024-11-20T00:00:00Z</vt:filetime>
  </property>
  <property fmtid="{D5CDD505-2E9C-101B-9397-08002B2CF9AE}" pid="3" name="Creator">
    <vt:lpwstr>Adobe Illustrator 29.1 (Macintosh)</vt:lpwstr>
  </property>
  <property fmtid="{D5CDD505-2E9C-101B-9397-08002B2CF9AE}" pid="4" name="LastSaved">
    <vt:filetime>2024-11-26T00:00:00Z</vt:filetime>
  </property>
</Properties>
</file>