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</p:sldIdLst>
  <p:sldSz cx="10693400" cy="7556500"/>
  <p:notesSz cx="6858000" cy="9144000"/>
  <p:embeddedFontLst>
    <p:embeddedFont>
      <p:font typeface="Aristotelica Pro" charset="1" panose="00000500000000000000"/>
      <p:regular r:id="rId9"/>
    </p:embeddedFont>
    <p:embeddedFont>
      <p:font typeface="Escolar2" charset="1" panose="000004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" y="-114300"/>
            <a:ext cx="10920600" cy="7788600"/>
          </a:xfrm>
          <a:custGeom>
            <a:avLst/>
            <a:gdLst/>
            <a:ahLst/>
            <a:cxnLst/>
            <a:rect r="r" b="b" t="t" l="l"/>
            <a:pathLst>
              <a:path h="7788600" w="10920600">
                <a:moveTo>
                  <a:pt x="0" y="0"/>
                </a:moveTo>
                <a:lnTo>
                  <a:pt x="10920600" y="0"/>
                </a:lnTo>
                <a:lnTo>
                  <a:pt x="10920600" y="7788600"/>
                </a:lnTo>
                <a:lnTo>
                  <a:pt x="0" y="7788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0106" r="0" b="-20106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312551" y="845893"/>
          <a:ext cx="10187415" cy="6421713"/>
        </p:xfrm>
        <a:graphic>
          <a:graphicData uri="http://schemas.openxmlformats.org/drawingml/2006/table">
            <a:tbl>
              <a:tblPr/>
              <a:tblGrid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</a:tblGrid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SEP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SEP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OCT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OCT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NOV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NOV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DIC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DIC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ENE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ENE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FEB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FEB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MAR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MAR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ABR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ABR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MAY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MAY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JUN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JUN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</a:tr>
            </a:tbl>
          </a:graphicData>
        </a:graphic>
      </p:graphicFrame>
      <p:sp>
        <p:nvSpPr>
          <p:cNvPr name="TextBox 4" id="4"/>
          <p:cNvSpPr txBox="true"/>
          <p:nvPr/>
        </p:nvSpPr>
        <p:spPr>
          <a:xfrm rot="0">
            <a:off x="1310961" y="331188"/>
            <a:ext cx="8413876" cy="302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749" spc="19">
                <a:solidFill>
                  <a:srgbClr val="000000"/>
                </a:solidFill>
                <a:latin typeface="Escolar2"/>
                <a:ea typeface="Escolar2"/>
                <a:cs typeface="Escolar2"/>
                <a:sym typeface="Escolar2"/>
              </a:rPr>
              <a:t>Registro </a:t>
            </a:r>
            <a:r>
              <a:rPr lang="en-US" sz="2749" spc="19">
                <a:solidFill>
                  <a:srgbClr val="000000"/>
                </a:solidFill>
                <a:latin typeface="Escolar2"/>
                <a:ea typeface="Escolar2"/>
                <a:cs typeface="Escolar2"/>
                <a:sym typeface="Escolar2"/>
              </a:rPr>
              <a:t>de las Situaciones de Aprendizaje 2026-2027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" y="-114300"/>
            <a:ext cx="10920600" cy="7788600"/>
          </a:xfrm>
          <a:custGeom>
            <a:avLst/>
            <a:gdLst/>
            <a:ahLst/>
            <a:cxnLst/>
            <a:rect r="r" b="b" t="t" l="l"/>
            <a:pathLst>
              <a:path h="7788600" w="10920600">
                <a:moveTo>
                  <a:pt x="0" y="0"/>
                </a:moveTo>
                <a:lnTo>
                  <a:pt x="10920600" y="0"/>
                </a:lnTo>
                <a:lnTo>
                  <a:pt x="10920600" y="7788600"/>
                </a:lnTo>
                <a:lnTo>
                  <a:pt x="0" y="7788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0106" r="0" b="-20106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312551" y="845893"/>
          <a:ext cx="10187415" cy="6421713"/>
        </p:xfrm>
        <a:graphic>
          <a:graphicData uri="http://schemas.openxmlformats.org/drawingml/2006/table">
            <a:tbl>
              <a:tblPr/>
              <a:tblGrid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</a:tblGrid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SEP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SEP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OCT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OCT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NOV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NOV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DIC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DIC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ENE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ENE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FEB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FEB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MAR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CBEBF0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MAR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ABR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7C1D1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ABR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MAY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F2C8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MAY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JUN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9DFB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JUN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D5F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TextBox 4" id="4"/>
          <p:cNvSpPr txBox="true"/>
          <p:nvPr/>
        </p:nvSpPr>
        <p:spPr>
          <a:xfrm rot="0">
            <a:off x="1310961" y="331188"/>
            <a:ext cx="8413876" cy="302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749" spc="19">
                <a:solidFill>
                  <a:srgbClr val="000000"/>
                </a:solidFill>
                <a:latin typeface="Escolar2"/>
                <a:ea typeface="Escolar2"/>
                <a:cs typeface="Escolar2"/>
                <a:sym typeface="Escolar2"/>
              </a:rPr>
              <a:t>Registro </a:t>
            </a:r>
            <a:r>
              <a:rPr lang="en-US" sz="2749" spc="19">
                <a:solidFill>
                  <a:srgbClr val="000000"/>
                </a:solidFill>
                <a:latin typeface="Escolar2"/>
                <a:ea typeface="Escolar2"/>
                <a:cs typeface="Escolar2"/>
                <a:sym typeface="Escolar2"/>
              </a:rPr>
              <a:t>de las Situaciones de Aprendizaje 2026-2027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14300" y="-114300"/>
            <a:ext cx="10920600" cy="7788600"/>
          </a:xfrm>
          <a:custGeom>
            <a:avLst/>
            <a:gdLst/>
            <a:ahLst/>
            <a:cxnLst/>
            <a:rect r="r" b="b" t="t" l="l"/>
            <a:pathLst>
              <a:path h="7788600" w="10920600">
                <a:moveTo>
                  <a:pt x="0" y="0"/>
                </a:moveTo>
                <a:lnTo>
                  <a:pt x="10920600" y="0"/>
                </a:lnTo>
                <a:lnTo>
                  <a:pt x="10920600" y="7788600"/>
                </a:lnTo>
                <a:lnTo>
                  <a:pt x="0" y="7788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0106" r="0" b="-20106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312551" y="845893"/>
          <a:ext cx="10187415" cy="6421713"/>
        </p:xfrm>
        <a:graphic>
          <a:graphicData uri="http://schemas.openxmlformats.org/drawingml/2006/table">
            <a:tbl>
              <a:tblPr/>
              <a:tblGrid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  <a:gridCol w="318357"/>
              </a:tblGrid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SEP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SEP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OCT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OCT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NOV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NOV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DIC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DIC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ENE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ENE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FEB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FEB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MAR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MAR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ABR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ABR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MAY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MAY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rowSpan="2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JUN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16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17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18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19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20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21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22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23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24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25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1086">
                <a:tc vMerge="true">
                  <a:txBody>
                    <a:bodyPr anchor="t" rtlCol="false"/>
                    <a:lstStyle/>
                    <a:p>
                      <a:pPr algn="ctr">
                        <a:lnSpc>
                          <a:spcPts val="1272"/>
                        </a:lnSpc>
                        <a:defRPr/>
                      </a:pPr>
                      <a:r>
                        <a:rPr lang="en-US" sz="909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JUN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88"/>
                        </a:lnSpc>
                        <a:defRPr/>
                      </a:pPr>
                      <a:r>
                        <a:rPr lang="en-US" sz="991">
                          <a:solidFill>
                            <a:srgbClr val="000000"/>
                          </a:solidFill>
                          <a:latin typeface="Aristotelica Pro"/>
                          <a:ea typeface="Aristotelica Pro"/>
                          <a:cs typeface="Aristotelica Pro"/>
                          <a:sym typeface="Aristotelica Pro"/>
                        </a:rPr>
                        <a:t> </a:t>
                      </a:r>
                      <a:endParaRPr lang="en-US" sz="1100"/>
                    </a:p>
                  </a:txBody>
                  <a:tcPr marL="7872" marR="7872" marT="7872" marB="7872" anchor="ctr">
                    <a:lnL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7872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mpd="sng" algn="ctr" cap="flat" w="787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TextBox 4" id="4"/>
          <p:cNvSpPr txBox="true"/>
          <p:nvPr/>
        </p:nvSpPr>
        <p:spPr>
          <a:xfrm rot="0">
            <a:off x="1310961" y="331188"/>
            <a:ext cx="8413876" cy="302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749" spc="19">
                <a:solidFill>
                  <a:srgbClr val="000000"/>
                </a:solidFill>
                <a:latin typeface="Escolar2"/>
                <a:ea typeface="Escolar2"/>
                <a:cs typeface="Escolar2"/>
                <a:sym typeface="Escolar2"/>
              </a:rPr>
              <a:t>Registro </a:t>
            </a:r>
            <a:r>
              <a:rPr lang="en-US" sz="2749" spc="19">
                <a:solidFill>
                  <a:srgbClr val="000000"/>
                </a:solidFill>
                <a:latin typeface="Escolar2"/>
                <a:ea typeface="Escolar2"/>
                <a:cs typeface="Escolar2"/>
                <a:sym typeface="Escolar2"/>
              </a:rPr>
              <a:t>de las Situaciones de Aprendizaje 2026-2027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DAHQwTGQ6J0</dc:identifier>
  <dcterms:modified xsi:type="dcterms:W3CDTF">2011-08-01T06:04:30Z</dcterms:modified>
  <cp:revision>1</cp:revision>
  <dc:title>Registro  editable de las Situaciones de Aprendizaje 2026-2027</dc:title>
</cp:coreProperties>
</file>