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57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33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620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39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228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68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47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40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645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964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03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514BD7-A47A-4BD2-9BE7-13B071D3D650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C862CF-4417-4664-8A6E-07F19C8D884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504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384256-9B07-CE29-BB4A-259DFB04814B}"/>
              </a:ext>
            </a:extLst>
          </p:cNvPr>
          <p:cNvSpPr txBox="1"/>
          <p:nvPr/>
        </p:nvSpPr>
        <p:spPr>
          <a:xfrm>
            <a:off x="169333" y="0"/>
            <a:ext cx="4004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AGOSTO/SEPTIEMBRE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E536DB-E8C2-510F-17E6-74948019F099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351BD82-DE0B-1641-B19A-D38068B1E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033646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31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5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6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91F9044-079E-14F5-69A5-600499FD945F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8344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70115-ED90-F733-8CEF-FB1CC3736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AAC42C-EABD-F661-0383-7E696911C360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noviembre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525CFF-5FB9-7557-8E67-B3D492A5CC17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1C7E3F8-87AE-1BCD-CA47-802604CE42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858694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3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4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5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6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7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8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AF71908-C613-D06D-6DEA-DE1A7027AA8E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3575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C9510-53C7-357A-4CC0-FC16D1658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40973A-6EFE-E9C2-FA56-7FB82693ED26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noviembre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23DD5-D0D0-A393-6DA7-C181FCF502DA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B444985-7512-76EE-6610-1DE19883C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751856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9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10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11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12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13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14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15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5CA39F5-EBF5-ADE2-186F-ACA5AB0160A4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11563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E1A27-5F08-12BC-8377-AA9C8ACB5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CF633-7C1A-5449-B1ED-1430A808AB3F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noviembre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5B4165-4041-A9E0-0412-E2FF3D313C6D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86E739C-201E-6F9F-BBF2-5B675A85EE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19199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16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17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18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21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22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C037414-5F45-DA42-BC0A-B05FAA59BDB4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266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AB3C8-3859-EFFA-FB69-C3B59DB64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80D20E-6874-17D8-E9BC-DF18274328CA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noviembre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CA6A51-00E6-C4CE-6226-AB001F72C392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FF13489-F79A-3601-0BA1-92861BB1C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363260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23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24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25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26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27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28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29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185C6BD-3AD7-122F-6F7C-ACA96A07D205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6014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25A04-B817-BA37-2511-D34FDE29C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74ADCA-0ED8-E9E6-F605-6746935C8BEC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Noviembre/diciembre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ED8BB-1990-892B-01C3-F7298B35E862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FCD3772-2B1D-D41A-4433-5729EBAF42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02084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30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5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6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9C1FC4F-8A4B-87EB-DF82-DFEBD3F8BA92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6930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16F11-5910-E8D3-D266-FE1CA27C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B0B845-B853-A9FE-E3AA-2C693D950484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diciembre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B6006E-7817-99BE-B166-2A78C815B2DF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EEE1AB-0CD4-C76E-ED08-E8188C05F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420193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7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8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9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10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12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13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80EF2F-EBC2-3F87-B3CD-EE11D1BA6FC6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0932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28571-CB2B-6180-B93B-B9C98FABE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025124-971C-2701-413C-AB1B9E46F10D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diciembre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4361E9-FCC1-9491-9595-C61FE723CE21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A2343DC-269E-0622-E044-86788B1FB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708356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14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15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16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6D3391B-97FE-A3E3-681D-CF60D91BEC2B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2181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B83A7-E245-06C4-3130-BDB8E286A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E7D168-BC18-F423-91EC-C712C653B325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diciembre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B9A2E0-19B4-F2B7-62B1-85A3562DFB2B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5B043ED-2324-7651-8380-D8181512BCF9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14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15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16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6B111D1-7E80-B0F6-B7A6-B6220405A7D7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8038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22E9-FACF-7FD7-B1DD-FE1179615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222CF4-3FE3-40AB-387A-9DBAECBBB640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diciembre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549C44-614B-6ABE-35A4-8F2CE0E7B78F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3C7C1D-DCE9-A605-F00A-AD8BBF16F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383021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21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22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23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24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26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27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B6A0DB0-9499-F1A8-9990-CDBCC145F421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663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3DA76-0BB6-3309-BF79-6895F081C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02D8F0-2497-E9C1-793E-ED59456A50DC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Diciembre/enero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80A4AC-D607-BCD7-405F-CA692C227EFF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2EB8145-8741-5FA7-2C02-7FD4C0424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154857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28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29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30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31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1D44239-62B0-0306-8BD2-6A12CBA450D4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2196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62445-8C48-8F32-D086-180E02A20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ECD24A-E257-4741-277F-A5DBE2405877}"/>
              </a:ext>
            </a:extLst>
          </p:cNvPr>
          <p:cNvSpPr txBox="1"/>
          <p:nvPr/>
        </p:nvSpPr>
        <p:spPr>
          <a:xfrm>
            <a:off x="169333" y="0"/>
            <a:ext cx="4004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SEPTIEMBRE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EE5A3-BBB7-3BB3-005C-8128FC713B7D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0AEF34B-FB68-7BCD-FFF8-87E9665C5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355170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7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8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9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10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12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13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9954B57-E9AB-999E-C492-04684CC900DA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5231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3CE0D-C9A0-328E-AFEF-80343F4F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9F2516-52E5-9BB0-5E6C-FE7AB9D4CF6B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enero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5E712-DDD7-EFE2-E2E2-959D91BDEC50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5F48170-606A-4FDF-CB18-BBF5F841E2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118629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4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5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6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7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8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9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10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BB56052-9DC9-46B7-C9B8-1CF41B50C731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0776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349E7-3968-3AFF-BB3E-350F3CBB1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85B924-972B-95B6-6481-78A1E788420D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enero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F2BD04-EF96-2DFD-F6E7-33400A74C40C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922D342-6990-DEF9-CF27-A3A0CCD06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968163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11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12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13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14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15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16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1A5C60F-E7CD-BE99-D1A8-48414BA04A4A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07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FFB6A-C92B-B963-14B7-1804FD9CE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4179CF-A59F-B074-B9F8-42045F228BCF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enero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971C9-B5A1-2F10-0EC7-72038D964C49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861AB1A-F9B8-0BDD-08F2-3AED36B9F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168072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18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19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20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21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22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23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24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C459CDE-C1CB-509B-C76B-03382C2C9F04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8275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C714E-4900-EC2F-3C10-4DD08ACED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9C119A-F23F-1817-3D03-ACB95FB52248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enero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B05A4A-015A-5F4D-1DC1-C0E362D043E7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3E6FC4F-04A3-BB63-3B54-EA29D6426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932914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25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26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27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28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29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30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5DA22D6-F24A-A90E-16EF-21C3A1833C14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9035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FE47B-858B-8753-0CD1-50F77C2DD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D328BB-CCE7-25A6-B8A9-1081F062857B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febrero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224E93-7BC9-9413-1EB7-F654CD43945D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084468A-78D6-B7CB-8BE8-3AC7F0EC3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91092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3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5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6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7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05721F5-FB79-1BF9-616D-C9176607EF23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0864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F8905-F989-F5AD-E912-B04BB2229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C02177-6014-C130-62C5-FBABBCCA7B8A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febrero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CABF4-B261-0D18-B0C4-0A74BCEDCF78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7A25E6-3772-E839-857D-D787B4A58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602905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8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9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10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12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13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14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2812FF2-990D-1322-5D32-9D773AD9E6BC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444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08992-5E82-D342-206D-FAA98B480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7ACB4B-6E15-BBBE-FB9B-DE026C10BE8A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febrero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A4643D-C99E-416C-C20D-AEA8662016D9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9D29B6F-3A2C-5A47-E705-6699324875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065169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15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16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17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379DDF1-D668-D582-4BF8-9D704AFFC065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8903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4CBED-0E43-C097-803A-E1E176128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64DAE7-5239-C976-BBE4-D631E0F8D7A8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febrero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DD224-E208-CC66-70DD-034933010BF0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E10CC93-5DAB-65CB-CF1E-6FCE5C13C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015588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22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23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24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26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27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28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C12B23C-B60D-1F93-072A-442A4D851DE9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0033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DBBD1-DDB1-4F3C-46D8-0F9C1106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6C62C0-D5D0-3BEE-2EE2-3FE3AEC7E3FC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marzo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611395-BB93-FE33-A67A-75789D0D5F26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D5883D8-7F60-19AD-2859-9044EF5BA460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3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5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6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7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565074E-F123-40B5-D176-B677ED229009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484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55552-CD0C-2EC1-339A-286E1CC71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DCAE80-42A6-30CE-3DEA-F6CFBBDF0981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marzo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BD8BA7-5A4D-23F4-A57E-50429D165E90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EDB97F2-ADB9-A40B-6964-B5FD4DF39316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8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9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10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12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13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14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63C6572-9592-A8C1-EEE3-3BF796E8D24A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014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0F47C-FD27-46B9-9BC6-48E8770E6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72FA32-B618-F8D7-572A-887C9BD90FB4}"/>
              </a:ext>
            </a:extLst>
          </p:cNvPr>
          <p:cNvSpPr txBox="1"/>
          <p:nvPr/>
        </p:nvSpPr>
        <p:spPr>
          <a:xfrm>
            <a:off x="169333" y="0"/>
            <a:ext cx="4004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SEPTIEMBRE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6C5C91-F578-5557-312D-6D1B7D47CC86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CF37DAB-13CA-4A67-0AD2-6292219AA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655386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342900" indent="-342900" algn="l">
                        <a:buAutoNum type="arabicPlain" startAt="14"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rabicPlain" startAt="15"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16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665501B-3B5A-5D9A-9494-882EF4DDEB0E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3897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73C34-7F86-32D0-B148-00856E7E9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49F6FB-2C0E-534A-8AE6-FFB82049324D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marzo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DEFB7D-7233-1275-99AF-E72A48CA6DDB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292A2CA-7790-DE21-0F6F-148E885DA6C4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15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16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17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C8FCF3-BCF0-17B3-78CD-A515C0DBE73C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5946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F00A0-D66D-5499-DA46-83A0E79E8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A3E662-1BC4-9755-5CDA-A336ABD58F3F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marzo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3F8DEF-82AB-2956-13A8-46D4035BECF3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39216E-A126-BED1-B1A2-0D9AE8A1A798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22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23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24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26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27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28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0BFF78B-226A-7814-3CC5-D0C4246EE20E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9770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52937-7837-0279-B229-8B4CA129E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4C9203-4993-6F41-812D-5B591DD9568D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MARZO/ABRIL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DAA493-DB8D-8649-F220-D2E1739841D1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3E90BB-7309-3CC7-5155-1FA6A4A37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066250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29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30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31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E7B88F1-1688-3609-4B03-977170D46195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5240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D5C75-4715-C0C6-1CDB-CFD1C81C3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425125-8CE8-1027-DFEF-F520CBD22D6B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ABRIL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85254-6E72-DCC8-C3B0-1325B4F795FC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C448012-D48C-B920-A572-A0BC2A2C2172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5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6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7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8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9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10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BCE9C38-9A15-69E1-334A-8725C07CC63D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3003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E663C-ADE0-E3AD-A9C5-37486AA1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37F7C2-00FE-8535-8809-250A8F58A00A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ABRIL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D83D7-D7B7-B475-8CE3-AFDE014750FE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6849FC-A9CA-A4E8-EC27-CDE11596B1AE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12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13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14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15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16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9EE99BB-66EC-A3A1-0851-36BB263FC8B6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8230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24B36-C515-7E46-2FC0-3ABDADCBF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C125CF-A9B1-1ABC-D770-275C15CF1299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ABRIL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E4BFCB-36AD-5143-DDB7-CB6371F978F7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9EAFFFE-2F22-5B82-72AD-635F9EBA444C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19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20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21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22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23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24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FB4F8F9-3212-23B0-6389-C8C71F3A5825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7255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AA48F-8A7F-08F6-CD7E-D6B91EEF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160181-C0A8-8510-1733-6B2B3E451408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ABRIL/MAYO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0D710-AD99-E868-BC92-82E3CE4EA205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1F0615A-072B-B45E-1BD7-4F518202D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378782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26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27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28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29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30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7F8E31C-22E9-7F7E-0C1B-6CDB1C330102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46680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49EF2-7933-8C45-B402-743C844DA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22EC27-AB4B-473C-63B5-3E851C6355D2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MAYO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B9985-3DA3-E973-AA65-9D5CF2E5D8AA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8CFEBE-205B-C58A-EEBF-B8E237B91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003096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3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4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5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6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7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8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9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B77126D-7D79-AF79-A116-70A75464D6B1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5925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B92A0-F01C-FF92-082E-26010BC72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E61A25-5270-851A-0BC0-3480C992334C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MAYO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6E0673-F605-9F1B-5204-ADC75C0D4F15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4C0DA5-5FF1-6BC3-7193-7F76FF55B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420667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10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11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12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13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14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15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16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533DA1-B54C-66E5-9A48-106A7BB7A1C1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6237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7090D-3F48-DD93-9CA9-CA7ED7AD4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ED8B4C-DDE4-7C4F-0056-5E894EEB45D4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MAYO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939D84-5664-E7BC-FCFC-C9A9C0E7D3FF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A51ACD3-53B0-9EE2-FB47-035C1F3A5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097376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17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18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19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21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22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23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1780392-5932-2E37-A4B7-F2E7C1D4A25A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4723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69E59-E64A-2959-F6DD-3AD205A7A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A1238A-64A9-731B-B814-210DB52A0692}"/>
              </a:ext>
            </a:extLst>
          </p:cNvPr>
          <p:cNvSpPr txBox="1"/>
          <p:nvPr/>
        </p:nvSpPr>
        <p:spPr>
          <a:xfrm>
            <a:off x="169333" y="0"/>
            <a:ext cx="4004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SEPTIEMBRE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A8521D-889D-4FE1-E32E-3A05108E7367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8C71F8-1792-3C54-8059-C2847082A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575891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21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22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23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24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26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27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15511B1-5E85-678E-E3BD-687357E57D4C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08472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901BD-3054-97C5-C479-C8B22B8A2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140DFD-9D20-4713-20B9-E27520F414D4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MAYO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B66D21-E190-652A-29CA-0B50941440CD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293A3E3-3FD1-2B51-B563-6609A1ABF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389283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24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25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26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27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28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29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30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57D30A6-9643-FCBA-7C3D-4642F3530617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20747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2E7D1-B3C1-067B-0239-A316E94C1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8D8A34-C709-5D0F-B94F-1E7841E7BE9F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MAYO/JUNIO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B8C6C8-1E00-314C-5C16-673347ECEB54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E421F26-B604-BB5F-6FCE-7E862F3C1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522656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31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5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6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DB4B596-2257-30AF-7E45-0640F5771D1E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07254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8B9A9-FEF9-1910-8E8D-7A25AE7B5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BF6D99-4213-EB68-38B5-240AF4780D5E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JUNIO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3DD22-711C-09F0-4B2D-D4936516BFCE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4EED50-A90C-8500-CE87-E496BD04220E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7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8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9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10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12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13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F3F1910-9B72-6A59-3F2B-2A5D90E390FA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80299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B0697-2D7A-6AA7-683C-155B09425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7C740F-AFB0-18D8-C864-D2E193D4B64D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JUNIO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7DCADC-D144-4776-DC38-5F762A62018B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2E0AF0-33A9-6A7E-2F4D-67703532DF3D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14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15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16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470D134-0142-90DD-015F-86D53802605F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8991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C37CD-CFE6-AD6C-87D6-F82433AD0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061766-6F9E-2A7F-3A5D-F29542D86DB4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JUNIO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7AC6FC-7C6A-C05C-4404-CC7BD15E7133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72F14FE-523C-0A95-5DA0-CE98FFC2BB9C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14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15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16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19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20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DCE737A-9EF4-9F1A-B271-724D59F93B9C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2249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AF190-2800-849E-06A2-C9CBCCF9A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0F362-21D6-8819-AB41-71144E51270A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JUNIO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1D5ACB-493F-5DC5-553D-1843266F1839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DC61B09-F76D-A330-8179-CDE9FEF538A1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21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22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23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24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26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27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D278D97-E830-096E-5AB5-1BBDF6B4597F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18929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18F99-7860-D595-4699-66DDD2BC0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4A6DC4-7AD3-06EE-9C06-4232882C8025}"/>
              </a:ext>
            </a:extLst>
          </p:cNvPr>
          <p:cNvSpPr txBox="1"/>
          <p:nvPr/>
        </p:nvSpPr>
        <p:spPr>
          <a:xfrm>
            <a:off x="169332" y="0"/>
            <a:ext cx="478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JUNIO/JULIO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891257-2ABB-B783-6D39-F22FBBF00425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BDE65B-810A-CFCB-D16A-2614AE35A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459863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28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29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30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2E8E4B3-661E-7559-3D30-3E40D82E6AE9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20924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9FE40-2B02-C740-15CF-275617351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B1103C-ED9B-A775-07D2-748C75DB2387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JULIO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58D5CF-8B74-73A3-77C9-3CFAB6C1DC40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9A19384-D489-0637-EFFE-1FB24A3D091A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5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6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7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8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9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10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CA96A6E-837E-FC5E-9562-DE10AABDF35B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78667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BC37A-F1F4-B2FC-62E7-1F18BD0ED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936FE8-C597-E379-4150-EAD510B31E20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JULIO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EDB202-A388-9C47-C8EA-74A09A3CD495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85CD63A-28D3-268E-FE88-BA496EA857DC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12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13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14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15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16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BB53D31-BCB3-06C3-3A49-65AD78A5AA32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330422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76A2-8520-E8E8-096B-9B889A59A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7DFE63-7610-5DBC-3206-D21BE79D0084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JULIO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21E510-0615-74F6-F3E9-685CF54FC89B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AB3ADDC-CB9B-D796-2B0D-09C732659814}"/>
              </a:ext>
            </a:extLst>
          </p:cNvPr>
          <p:cNvGraphicFramePr>
            <a:graphicFrameLocks noGrp="1"/>
          </p:cNvGraphicFramePr>
          <p:nvPr/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19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20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21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22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23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24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6DAC29-D034-093F-1E67-36C38BC66D7B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8735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69732-7628-F6C8-F280-EA861D1F6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3634-C78D-6C99-445A-6105FA3AEF9C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SEPTIEMBRE/octubre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A8AEEF-34B9-5D93-8E22-370FEF078262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FD4244-1322-E211-EB75-C20C0FA69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976055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28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29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30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4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759C5E-9E4D-379D-F275-775214C69E94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75633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60D2C-4C60-9C8D-5612-B38C962C0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7A192-D9D7-6715-C251-E8389384D585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JULIO/AGOSTO</a:t>
            </a:r>
            <a:endParaRPr lang="es-ES" sz="2800" dirty="0">
              <a:solidFill>
                <a:schemeClr val="accent1"/>
              </a:solidFill>
              <a:latin typeface="CCSupersubmarino" panose="02000603000000000000" pitchFamily="2" charset="0"/>
              <a:ea typeface="CCSupersubmarino" panose="02000603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66C600-9532-3FC2-6DA0-FAE2E88EDC4E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773E148-5E8F-4CC2-2FB0-193A06D78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042313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26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27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28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29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30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31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86E6D72-0CA9-E830-E8E0-4F78F316C1EC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4487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918D7-E3AD-F3B2-F129-D342DD574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324AF9-F248-BF1F-20D5-4C18940F8A39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octubre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6C44F5-48AD-2303-B670-B14927005EC7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9D18563-AA24-9EDE-6F06-201908AC9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098394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5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6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7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8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9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10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CDABA93-366B-DB81-E08A-B724E10B7D2C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5085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6F9BB-18EA-A025-1A8F-649B3D141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28D845-E8FA-D27B-117B-D067F3630173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octubre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38A71-6EF7-8793-A901-299F5222FDDE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663CD5E-2075-00C4-FC6F-629E092A8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463110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12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13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14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15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16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17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18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F1C12AC-5185-D26C-5B25-5565DCEC4EBD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7736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B5886-00D2-139B-7FC7-DD661A807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04E7BF-5B68-FE09-2037-D59A6B1CC92C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octubre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DCB2F3-394B-1EF0-94B4-ADEFE5046A5E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FA94514-5319-B07B-8914-09ABD7B8A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461719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19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20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21 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22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23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24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25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14447B2-752A-912B-D16E-232CEEBDAACD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7593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6C2EB-1F92-A11B-4CFD-E17B433AE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82D574-808C-A958-D4E2-D94F8EACD494}"/>
              </a:ext>
            </a:extLst>
          </p:cNvPr>
          <p:cNvSpPr txBox="1"/>
          <p:nvPr/>
        </p:nvSpPr>
        <p:spPr>
          <a:xfrm>
            <a:off x="169333" y="0"/>
            <a:ext cx="427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  <a:latin typeface="CCSupersubmarino" panose="02000603000000000000" pitchFamily="2" charset="0"/>
                <a:ea typeface="CCSupersubmarino" panose="02000603000000000000" pitchFamily="2" charset="0"/>
              </a:rPr>
              <a:t>Octubre/noviembre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3D1264-F43C-450F-9F99-DC56A44AAA96}"/>
              </a:ext>
            </a:extLst>
          </p:cNvPr>
          <p:cNvSpPr txBox="1"/>
          <p:nvPr/>
        </p:nvSpPr>
        <p:spPr>
          <a:xfrm>
            <a:off x="6476999" y="76944"/>
            <a:ext cx="706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assallera" panose="02000000000000000000" pitchFamily="2" charset="0"/>
                <a:ea typeface="CCSupersubmarino" panose="02000603000000000000" pitchFamily="2" charset="0"/>
              </a:rPr>
              <a:t>Organizador Semanal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E945FE5-1F40-AF0D-DA7F-05B4814F0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110627"/>
              </p:ext>
            </p:extLst>
          </p:nvPr>
        </p:nvGraphicFramePr>
        <p:xfrm>
          <a:off x="318590" y="594949"/>
          <a:ext cx="9382761" cy="615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87">
                  <a:extLst>
                    <a:ext uri="{9D8B030D-6E8A-4147-A177-3AD203B41FA5}">
                      <a16:colId xmlns:a16="http://schemas.microsoft.com/office/drawing/2014/main" val="3438353797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628790773"/>
                    </a:ext>
                  </a:extLst>
                </a:gridCol>
                <a:gridCol w="3127587">
                  <a:extLst>
                    <a:ext uri="{9D8B030D-6E8A-4147-A177-3AD203B41FA5}">
                      <a16:colId xmlns:a16="http://schemas.microsoft.com/office/drawing/2014/main" val="2260649392"/>
                    </a:ext>
                  </a:extLst>
                </a:gridCol>
              </a:tblGrid>
              <a:tr h="23236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26   Lunes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" b="0" dirty="0">
                          <a:latin typeface="Massallera" panose="02000000000000000000" pitchFamily="2" charset="0"/>
                        </a:rPr>
                        <a:t>27   Martes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latin typeface="Massallera" panose="02000000000000000000" pitchFamily="2" charset="0"/>
                        </a:rPr>
                        <a:t>28  Miércoles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418747"/>
                  </a:ext>
                </a:extLst>
              </a:tr>
              <a:tr h="2396976"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35863"/>
                  </a:ext>
                </a:extLst>
              </a:tr>
              <a:tr h="237899"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29   Jueves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30   Viernes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31   Sábado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692913"/>
                  </a:ext>
                </a:extLst>
              </a:tr>
              <a:tr h="1559028"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53721"/>
                  </a:ext>
                </a:extLst>
              </a:tr>
              <a:tr h="30843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0" dirty="0">
                          <a:solidFill>
                            <a:schemeClr val="bg1"/>
                          </a:solidFill>
                          <a:latin typeface="Massallera" panose="02000000000000000000" pitchFamily="2" charset="0"/>
                        </a:rPr>
                        <a:t>1   Domingo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613910"/>
                  </a:ext>
                </a:extLst>
              </a:tr>
              <a:tr h="1100910"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="0" dirty="0">
                        <a:solidFill>
                          <a:schemeClr val="accent1"/>
                        </a:solidFill>
                        <a:latin typeface="Massaller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363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ED54110-9502-7FA4-A6E6-4132DFF31265}"/>
              </a:ext>
            </a:extLst>
          </p:cNvPr>
          <p:cNvSpPr txBox="1"/>
          <p:nvPr/>
        </p:nvSpPr>
        <p:spPr>
          <a:xfrm>
            <a:off x="4441371" y="1628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09019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868</Words>
  <Application>Microsoft Office PowerPoint</Application>
  <PresentationFormat>A4 Paper (210x297 mm)</PresentationFormat>
  <Paragraphs>450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Aptos</vt:lpstr>
      <vt:lpstr>Aptos Display</vt:lpstr>
      <vt:lpstr>Arial</vt:lpstr>
      <vt:lpstr>CCSupersubmarino</vt:lpstr>
      <vt:lpstr>Massallera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Gines Ciudad Real</dc:creator>
  <cp:lastModifiedBy>Gines Ciudad Real</cp:lastModifiedBy>
  <cp:revision>4</cp:revision>
  <dcterms:created xsi:type="dcterms:W3CDTF">2026-08-02T15:59:08Z</dcterms:created>
  <dcterms:modified xsi:type="dcterms:W3CDTF">2026-08-02T16:57:04Z</dcterms:modified>
</cp:coreProperties>
</file>