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73"/>
    <p:restoredTop sz="96405"/>
  </p:normalViewPr>
  <p:slideViewPr>
    <p:cSldViewPr snapToGrid="0" showGuides="1">
      <p:cViewPr varScale="1">
        <p:scale>
          <a:sx n="114" d="100"/>
          <a:sy n="114" d="100"/>
        </p:scale>
        <p:origin x="176" y="4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92118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345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9643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35643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1776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7646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44514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54895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030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9926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2945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8D524-DAD1-6F4E-B55C-0E68BC4F3F6E}" type="datetimeFigureOut">
              <a:rPr lang="es-ES_tradnl" smtClean="0"/>
              <a:t>31/8/26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A8874-2BC6-254F-9423-E2DAADD11D7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90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F7936C63-8F78-56F8-135C-9A7F2AF70C38}"/>
              </a:ext>
            </a:extLst>
          </p:cNvPr>
          <p:cNvSpPr/>
          <p:nvPr/>
        </p:nvSpPr>
        <p:spPr>
          <a:xfrm>
            <a:off x="198783" y="145774"/>
            <a:ext cx="9501808" cy="6599583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FB07C81D-641E-D82D-DBDF-1AB78970736F}"/>
              </a:ext>
            </a:extLst>
          </p:cNvPr>
          <p:cNvSpPr/>
          <p:nvPr/>
        </p:nvSpPr>
        <p:spPr>
          <a:xfrm>
            <a:off x="2663686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01ABA8A-97BE-766F-BCED-823EF69B5F59}"/>
              </a:ext>
            </a:extLst>
          </p:cNvPr>
          <p:cNvSpPr/>
          <p:nvPr/>
        </p:nvSpPr>
        <p:spPr>
          <a:xfrm>
            <a:off x="324679" y="3644349"/>
            <a:ext cx="2160104" cy="2941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DC70B06-23A5-C8A0-3D15-E5AAC8A087C8}"/>
              </a:ext>
            </a:extLst>
          </p:cNvPr>
          <p:cNvSpPr/>
          <p:nvPr/>
        </p:nvSpPr>
        <p:spPr>
          <a:xfrm>
            <a:off x="7421219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Red Hands" panose="02000505000000020004" pitchFamily="2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4ADA27C3-1394-DE89-EBE3-F2EE2E8CC5D1}"/>
              </a:ext>
            </a:extLst>
          </p:cNvPr>
          <p:cNvSpPr/>
          <p:nvPr/>
        </p:nvSpPr>
        <p:spPr>
          <a:xfrm>
            <a:off x="5082212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7C25444-FA73-A0D9-3F59-5B0A26C6AEBC}"/>
              </a:ext>
            </a:extLst>
          </p:cNvPr>
          <p:cNvSpPr/>
          <p:nvPr/>
        </p:nvSpPr>
        <p:spPr>
          <a:xfrm flipV="1">
            <a:off x="2663686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605668FE-051B-1352-23EA-5BB691E8F23A}"/>
              </a:ext>
            </a:extLst>
          </p:cNvPr>
          <p:cNvSpPr/>
          <p:nvPr/>
        </p:nvSpPr>
        <p:spPr>
          <a:xfrm flipV="1">
            <a:off x="32467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C3252838-178D-2ECF-CE8A-E79DF51FE87B}"/>
              </a:ext>
            </a:extLst>
          </p:cNvPr>
          <p:cNvSpPr/>
          <p:nvPr/>
        </p:nvSpPr>
        <p:spPr>
          <a:xfrm flipV="1">
            <a:off x="742121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91EBF5CF-B67A-F07E-6900-BB6CEFD72D3E}"/>
              </a:ext>
            </a:extLst>
          </p:cNvPr>
          <p:cNvSpPr/>
          <p:nvPr/>
        </p:nvSpPr>
        <p:spPr>
          <a:xfrm flipV="1">
            <a:off x="5082212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8BC96D-2A9A-1F6D-0738-E2832F7665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11000"/>
          </a:blip>
          <a:stretch>
            <a:fillRect/>
          </a:stretch>
        </p:blipFill>
        <p:spPr>
          <a:xfrm>
            <a:off x="2945879" y="4060699"/>
            <a:ext cx="1595718" cy="2109282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45827"/>
              </a:srgbClr>
            </a:outerShdw>
          </a:effectLst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id="{7A602FB1-8B39-38DB-24C3-A32A9A6717C0}"/>
              </a:ext>
            </a:extLst>
          </p:cNvPr>
          <p:cNvSpPr txBox="1"/>
          <p:nvPr/>
        </p:nvSpPr>
        <p:spPr>
          <a:xfrm>
            <a:off x="2743204" y="3706344"/>
            <a:ext cx="20805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primer día de clases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5F4BF95-108E-E212-65D5-E030E47CB081}"/>
              </a:ext>
            </a:extLst>
          </p:cNvPr>
          <p:cNvSpPr txBox="1"/>
          <p:nvPr/>
        </p:nvSpPr>
        <p:spPr>
          <a:xfrm>
            <a:off x="2743203" y="6072833"/>
            <a:ext cx="208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PRIMERO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3DF4BF-FE6A-2EEF-AE7C-3D117A041FB3}"/>
              </a:ext>
            </a:extLst>
          </p:cNvPr>
          <p:cNvSpPr txBox="1"/>
          <p:nvPr/>
        </p:nvSpPr>
        <p:spPr>
          <a:xfrm>
            <a:off x="5105982" y="3706344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nombre es: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40D64C6-7227-82AB-0FCD-A2777FFBA581}"/>
              </a:ext>
            </a:extLst>
          </p:cNvPr>
          <p:cNvSpPr/>
          <p:nvPr/>
        </p:nvSpPr>
        <p:spPr>
          <a:xfrm>
            <a:off x="5203371" y="415834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C02AAA5-F508-03B8-DDE5-E37E816CA4B4}"/>
              </a:ext>
            </a:extLst>
          </p:cNvPr>
          <p:cNvSpPr txBox="1"/>
          <p:nvPr/>
        </p:nvSpPr>
        <p:spPr>
          <a:xfrm>
            <a:off x="5161731" y="4578467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Así soy yo: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DB5981-CE56-32BB-623B-C7AC206D6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593" t="71135" r="27567" b="2121"/>
          <a:stretch/>
        </p:blipFill>
        <p:spPr>
          <a:xfrm>
            <a:off x="5188331" y="4752804"/>
            <a:ext cx="1915886" cy="178169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15B8216-7332-DA44-7711-1069F6B2444D}"/>
              </a:ext>
            </a:extLst>
          </p:cNvPr>
          <p:cNvSpPr txBox="1"/>
          <p:nvPr/>
        </p:nvSpPr>
        <p:spPr>
          <a:xfrm>
            <a:off x="7460978" y="3732193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cumple es: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E78EEFFA-7A6C-E3A0-81DC-BF48F165CD0D}"/>
              </a:ext>
            </a:extLst>
          </p:cNvPr>
          <p:cNvSpPr/>
          <p:nvPr/>
        </p:nvSpPr>
        <p:spPr>
          <a:xfrm>
            <a:off x="7580900" y="4118596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086AA63-9642-1657-B6F3-7F577D75012C}"/>
              </a:ext>
            </a:extLst>
          </p:cNvPr>
          <p:cNvSpPr/>
          <p:nvPr/>
        </p:nvSpPr>
        <p:spPr>
          <a:xfrm>
            <a:off x="8238251" y="4118595"/>
            <a:ext cx="1206832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C452DFB-96AB-6946-3D3D-CE49EF336E64}"/>
              </a:ext>
            </a:extLst>
          </p:cNvPr>
          <p:cNvSpPr txBox="1"/>
          <p:nvPr/>
        </p:nvSpPr>
        <p:spPr>
          <a:xfrm>
            <a:off x="7641989" y="442457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DÍA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83BABD4-31E4-106B-8153-A18C0B1304CF}"/>
              </a:ext>
            </a:extLst>
          </p:cNvPr>
          <p:cNvSpPr txBox="1"/>
          <p:nvPr/>
        </p:nvSpPr>
        <p:spPr>
          <a:xfrm>
            <a:off x="8501270" y="4455356"/>
            <a:ext cx="506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MES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EF3BE3-529B-CA8F-5C48-144592F82F13}"/>
              </a:ext>
            </a:extLst>
          </p:cNvPr>
          <p:cNvSpPr txBox="1"/>
          <p:nvPr/>
        </p:nvSpPr>
        <p:spPr>
          <a:xfrm>
            <a:off x="6022912" y="4747831"/>
            <a:ext cx="4956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TENGO: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DB6EF75-A7E3-DF53-7968-40554F284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6723" y="5130205"/>
            <a:ext cx="1661375" cy="139766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38C0810-94A3-5ED0-3AC9-BE963D2867B2}"/>
              </a:ext>
            </a:extLst>
          </p:cNvPr>
          <p:cNvSpPr txBox="1"/>
          <p:nvPr/>
        </p:nvSpPr>
        <p:spPr>
          <a:xfrm>
            <a:off x="8733738" y="5353882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Años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88C2A5F-C103-35AE-8330-4D4686705619}"/>
              </a:ext>
            </a:extLst>
          </p:cNvPr>
          <p:cNvSpPr txBox="1"/>
          <p:nvPr/>
        </p:nvSpPr>
        <p:spPr>
          <a:xfrm>
            <a:off x="-1281820" y="3764652"/>
            <a:ext cx="54919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Foto en mi</a:t>
            </a:r>
          </a:p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primer día</a:t>
            </a:r>
            <a:endParaRPr lang="es-ES_tradnl" sz="2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25528FE-A22D-7097-3663-81390184377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489293" y="4389745"/>
            <a:ext cx="1790905" cy="2038659"/>
          </a:xfrm>
          <a:prstGeom prst="rect">
            <a:avLst/>
          </a:prstGeom>
        </p:spPr>
      </p:pic>
      <p:pic>
        <p:nvPicPr>
          <p:cNvPr id="23" name="Imagen 22" descr="Logotipo-Orientación-Ándujar">
            <a:extLst>
              <a:ext uri="{FF2B5EF4-FFF2-40B4-BE49-F238E27FC236}">
                <a16:creationId xmlns:a16="http://schemas.microsoft.com/office/drawing/2014/main" id="{407D229C-C187-27F5-FD79-67DCC1E70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371" y="6252417"/>
            <a:ext cx="426649" cy="275452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449A0038-8D51-78E9-9129-380442AD1C86}"/>
              </a:ext>
            </a:extLst>
          </p:cNvPr>
          <p:cNvSpPr txBox="1"/>
          <p:nvPr/>
        </p:nvSpPr>
        <p:spPr>
          <a:xfrm rot="10800000">
            <a:off x="7445228" y="2573841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color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E4421A0C-3880-8710-4EBC-B3B96DB099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670581" y="533640"/>
            <a:ext cx="1661375" cy="1795049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9F12F766-4D30-DF1C-B45D-2863DB68424E}"/>
              </a:ext>
            </a:extLst>
          </p:cNvPr>
          <p:cNvSpPr txBox="1"/>
          <p:nvPr/>
        </p:nvSpPr>
        <p:spPr>
          <a:xfrm rot="10800000">
            <a:off x="5141647" y="275526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FAMILIA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D9A5F26-1565-F9B3-AEC2-62B2DFCE7BB3}"/>
              </a:ext>
            </a:extLst>
          </p:cNvPr>
          <p:cNvSpPr txBox="1"/>
          <p:nvPr/>
        </p:nvSpPr>
        <p:spPr>
          <a:xfrm rot="10800000">
            <a:off x="5591249" y="34043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Somos: </a:t>
            </a: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344AA0ED-113E-3A79-27D8-37D337FC077A}"/>
              </a:ext>
            </a:extLst>
          </p:cNvPr>
          <p:cNvSpPr/>
          <p:nvPr/>
        </p:nvSpPr>
        <p:spPr>
          <a:xfrm>
            <a:off x="5475826" y="367629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944760B4-949C-17A8-461E-3E161F85A1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5136434" y="708963"/>
            <a:ext cx="2160104" cy="2019838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293D81EC-06CD-B65E-73B9-34A946C02B99}"/>
              </a:ext>
            </a:extLst>
          </p:cNvPr>
          <p:cNvSpPr txBox="1"/>
          <p:nvPr/>
        </p:nvSpPr>
        <p:spPr>
          <a:xfrm rot="10800000">
            <a:off x="2731201" y="2526829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deporte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CD46345-C428-5A26-17F0-F64E4D8FF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6922" y="377739"/>
            <a:ext cx="738422" cy="738422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FF1975FA-ABD7-D676-BAE2-E61A69611F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2529" y="561635"/>
            <a:ext cx="729798" cy="72979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9126A65B-6889-542F-DDE3-57BEC59EE7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7601" y="1811491"/>
            <a:ext cx="612665" cy="612665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241563E-64B0-AFC5-6ADC-64660CE26A1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2687695" y="1804721"/>
            <a:ext cx="890615" cy="890615"/>
          </a:xfrm>
          <a:prstGeom prst="rect">
            <a:avLst/>
          </a:prstGeom>
        </p:spPr>
      </p:pic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31127501-63A7-DF73-106B-58434E04773F}"/>
              </a:ext>
            </a:extLst>
          </p:cNvPr>
          <p:cNvSpPr/>
          <p:nvPr/>
        </p:nvSpPr>
        <p:spPr>
          <a:xfrm>
            <a:off x="2785795" y="1367262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CB1FEBF0-688C-8638-0635-CD7B596A7519}"/>
              </a:ext>
            </a:extLst>
          </p:cNvPr>
          <p:cNvSpPr txBox="1"/>
          <p:nvPr/>
        </p:nvSpPr>
        <p:spPr>
          <a:xfrm rot="10800000">
            <a:off x="324676" y="2616766"/>
            <a:ext cx="2120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Este curso quiero</a:t>
            </a:r>
          </a:p>
        </p:txBody>
      </p:sp>
      <p:sp>
        <p:nvSpPr>
          <p:cNvPr id="53" name="Rectángulo redondeado 52">
            <a:extLst>
              <a:ext uri="{FF2B5EF4-FFF2-40B4-BE49-F238E27FC236}">
                <a16:creationId xmlns:a16="http://schemas.microsoft.com/office/drawing/2014/main" id="{BB75EE18-8358-DA94-F3D3-7BD0122983AD}"/>
              </a:ext>
            </a:extLst>
          </p:cNvPr>
          <p:cNvSpPr/>
          <p:nvPr/>
        </p:nvSpPr>
        <p:spPr>
          <a:xfrm>
            <a:off x="446788" y="2236384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334D2B5D-60F1-047C-FCE7-841447661AE5}"/>
              </a:ext>
            </a:extLst>
          </p:cNvPr>
          <p:cNvSpPr/>
          <p:nvPr/>
        </p:nvSpPr>
        <p:spPr>
          <a:xfrm>
            <a:off x="426706" y="1696386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A9539C5D-AE93-1569-5BDC-AD6D7FFDD2AB}"/>
              </a:ext>
            </a:extLst>
          </p:cNvPr>
          <p:cNvSpPr/>
          <p:nvPr/>
        </p:nvSpPr>
        <p:spPr>
          <a:xfrm>
            <a:off x="446788" y="1194711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Rectángulo redondeado 56">
            <a:extLst>
              <a:ext uri="{FF2B5EF4-FFF2-40B4-BE49-F238E27FC236}">
                <a16:creationId xmlns:a16="http://schemas.microsoft.com/office/drawing/2014/main" id="{52E090E6-2134-0E5B-E5AB-24644A3C0D43}"/>
              </a:ext>
            </a:extLst>
          </p:cNvPr>
          <p:cNvSpPr/>
          <p:nvPr/>
        </p:nvSpPr>
        <p:spPr>
          <a:xfrm>
            <a:off x="426706" y="65471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7946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F7936C63-8F78-56F8-135C-9A7F2AF70C38}"/>
              </a:ext>
            </a:extLst>
          </p:cNvPr>
          <p:cNvSpPr/>
          <p:nvPr/>
        </p:nvSpPr>
        <p:spPr>
          <a:xfrm>
            <a:off x="198783" y="145774"/>
            <a:ext cx="9501808" cy="6599583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FB07C81D-641E-D82D-DBDF-1AB78970736F}"/>
              </a:ext>
            </a:extLst>
          </p:cNvPr>
          <p:cNvSpPr/>
          <p:nvPr/>
        </p:nvSpPr>
        <p:spPr>
          <a:xfrm>
            <a:off x="2663686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01ABA8A-97BE-766F-BCED-823EF69B5F59}"/>
              </a:ext>
            </a:extLst>
          </p:cNvPr>
          <p:cNvSpPr/>
          <p:nvPr/>
        </p:nvSpPr>
        <p:spPr>
          <a:xfrm>
            <a:off x="324679" y="3644349"/>
            <a:ext cx="2160104" cy="2941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DC70B06-23A5-C8A0-3D15-E5AAC8A087C8}"/>
              </a:ext>
            </a:extLst>
          </p:cNvPr>
          <p:cNvSpPr/>
          <p:nvPr/>
        </p:nvSpPr>
        <p:spPr>
          <a:xfrm>
            <a:off x="7421219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Red Hands" panose="02000505000000020004" pitchFamily="2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4ADA27C3-1394-DE89-EBE3-F2EE2E8CC5D1}"/>
              </a:ext>
            </a:extLst>
          </p:cNvPr>
          <p:cNvSpPr/>
          <p:nvPr/>
        </p:nvSpPr>
        <p:spPr>
          <a:xfrm>
            <a:off x="5082212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7C25444-FA73-A0D9-3F59-5B0A26C6AEBC}"/>
              </a:ext>
            </a:extLst>
          </p:cNvPr>
          <p:cNvSpPr/>
          <p:nvPr/>
        </p:nvSpPr>
        <p:spPr>
          <a:xfrm flipV="1">
            <a:off x="2663686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605668FE-051B-1352-23EA-5BB691E8F23A}"/>
              </a:ext>
            </a:extLst>
          </p:cNvPr>
          <p:cNvSpPr/>
          <p:nvPr/>
        </p:nvSpPr>
        <p:spPr>
          <a:xfrm flipV="1">
            <a:off x="32467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C3252838-178D-2ECF-CE8A-E79DF51FE87B}"/>
              </a:ext>
            </a:extLst>
          </p:cNvPr>
          <p:cNvSpPr/>
          <p:nvPr/>
        </p:nvSpPr>
        <p:spPr>
          <a:xfrm flipV="1">
            <a:off x="742121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91EBF5CF-B67A-F07E-6900-BB6CEFD72D3E}"/>
              </a:ext>
            </a:extLst>
          </p:cNvPr>
          <p:cNvSpPr/>
          <p:nvPr/>
        </p:nvSpPr>
        <p:spPr>
          <a:xfrm flipV="1">
            <a:off x="5082212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8BC96D-2A9A-1F6D-0738-E2832F7665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11000"/>
          </a:blip>
          <a:stretch>
            <a:fillRect/>
          </a:stretch>
        </p:blipFill>
        <p:spPr>
          <a:xfrm>
            <a:off x="2945879" y="4060699"/>
            <a:ext cx="1595718" cy="2109282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45827"/>
              </a:srgbClr>
            </a:outerShdw>
          </a:effectLst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id="{7A602FB1-8B39-38DB-24C3-A32A9A6717C0}"/>
              </a:ext>
            </a:extLst>
          </p:cNvPr>
          <p:cNvSpPr txBox="1"/>
          <p:nvPr/>
        </p:nvSpPr>
        <p:spPr>
          <a:xfrm>
            <a:off x="2743204" y="3706344"/>
            <a:ext cx="20805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primer día de clases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5F4BF95-108E-E212-65D5-E030E47CB081}"/>
              </a:ext>
            </a:extLst>
          </p:cNvPr>
          <p:cNvSpPr txBox="1"/>
          <p:nvPr/>
        </p:nvSpPr>
        <p:spPr>
          <a:xfrm>
            <a:off x="2743203" y="6072833"/>
            <a:ext cx="208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SEGUNDO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3DF4BF-FE6A-2EEF-AE7C-3D117A041FB3}"/>
              </a:ext>
            </a:extLst>
          </p:cNvPr>
          <p:cNvSpPr txBox="1"/>
          <p:nvPr/>
        </p:nvSpPr>
        <p:spPr>
          <a:xfrm>
            <a:off x="5105982" y="3706344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nombre es: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40D64C6-7227-82AB-0FCD-A2777FFBA581}"/>
              </a:ext>
            </a:extLst>
          </p:cNvPr>
          <p:cNvSpPr/>
          <p:nvPr/>
        </p:nvSpPr>
        <p:spPr>
          <a:xfrm>
            <a:off x="5203371" y="415834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C02AAA5-F508-03B8-DDE5-E37E816CA4B4}"/>
              </a:ext>
            </a:extLst>
          </p:cNvPr>
          <p:cNvSpPr txBox="1"/>
          <p:nvPr/>
        </p:nvSpPr>
        <p:spPr>
          <a:xfrm>
            <a:off x="5161731" y="4578467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Así soy yo: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DB5981-CE56-32BB-623B-C7AC206D6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593" t="71135" r="27567" b="2121"/>
          <a:stretch/>
        </p:blipFill>
        <p:spPr>
          <a:xfrm>
            <a:off x="5188331" y="4752804"/>
            <a:ext cx="1915886" cy="178169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15B8216-7332-DA44-7711-1069F6B2444D}"/>
              </a:ext>
            </a:extLst>
          </p:cNvPr>
          <p:cNvSpPr txBox="1"/>
          <p:nvPr/>
        </p:nvSpPr>
        <p:spPr>
          <a:xfrm>
            <a:off x="7460978" y="3732193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cumple es: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E78EEFFA-7A6C-E3A0-81DC-BF48F165CD0D}"/>
              </a:ext>
            </a:extLst>
          </p:cNvPr>
          <p:cNvSpPr/>
          <p:nvPr/>
        </p:nvSpPr>
        <p:spPr>
          <a:xfrm>
            <a:off x="7580900" y="4118596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086AA63-9642-1657-B6F3-7F577D75012C}"/>
              </a:ext>
            </a:extLst>
          </p:cNvPr>
          <p:cNvSpPr/>
          <p:nvPr/>
        </p:nvSpPr>
        <p:spPr>
          <a:xfrm>
            <a:off x="8238251" y="4118595"/>
            <a:ext cx="1206832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C452DFB-96AB-6946-3D3D-CE49EF336E64}"/>
              </a:ext>
            </a:extLst>
          </p:cNvPr>
          <p:cNvSpPr txBox="1"/>
          <p:nvPr/>
        </p:nvSpPr>
        <p:spPr>
          <a:xfrm>
            <a:off x="7641989" y="442457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DÍA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83BABD4-31E4-106B-8153-A18C0B1304CF}"/>
              </a:ext>
            </a:extLst>
          </p:cNvPr>
          <p:cNvSpPr txBox="1"/>
          <p:nvPr/>
        </p:nvSpPr>
        <p:spPr>
          <a:xfrm>
            <a:off x="8501270" y="4455356"/>
            <a:ext cx="506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MES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EF3BE3-529B-CA8F-5C48-144592F82F13}"/>
              </a:ext>
            </a:extLst>
          </p:cNvPr>
          <p:cNvSpPr txBox="1"/>
          <p:nvPr/>
        </p:nvSpPr>
        <p:spPr>
          <a:xfrm>
            <a:off x="6022912" y="4747831"/>
            <a:ext cx="4956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TENGO: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DB6EF75-A7E3-DF53-7968-40554F284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6723" y="5130205"/>
            <a:ext cx="1661375" cy="139766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38C0810-94A3-5ED0-3AC9-BE963D2867B2}"/>
              </a:ext>
            </a:extLst>
          </p:cNvPr>
          <p:cNvSpPr txBox="1"/>
          <p:nvPr/>
        </p:nvSpPr>
        <p:spPr>
          <a:xfrm>
            <a:off x="8733738" y="5353882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Años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88C2A5F-C103-35AE-8330-4D4686705619}"/>
              </a:ext>
            </a:extLst>
          </p:cNvPr>
          <p:cNvSpPr txBox="1"/>
          <p:nvPr/>
        </p:nvSpPr>
        <p:spPr>
          <a:xfrm>
            <a:off x="-1281820" y="3764652"/>
            <a:ext cx="54919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Foto en mi</a:t>
            </a:r>
          </a:p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primer día</a:t>
            </a:r>
            <a:endParaRPr lang="es-ES_tradnl" sz="2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25528FE-A22D-7097-3663-81390184377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489293" y="4389745"/>
            <a:ext cx="1790905" cy="2038659"/>
          </a:xfrm>
          <a:prstGeom prst="rect">
            <a:avLst/>
          </a:prstGeom>
        </p:spPr>
      </p:pic>
      <p:pic>
        <p:nvPicPr>
          <p:cNvPr id="23" name="Imagen 22" descr="Logotipo-Orientación-Ándujar">
            <a:extLst>
              <a:ext uri="{FF2B5EF4-FFF2-40B4-BE49-F238E27FC236}">
                <a16:creationId xmlns:a16="http://schemas.microsoft.com/office/drawing/2014/main" id="{407D229C-C187-27F5-FD79-67DCC1E70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371" y="6252417"/>
            <a:ext cx="426649" cy="275452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449A0038-8D51-78E9-9129-380442AD1C86}"/>
              </a:ext>
            </a:extLst>
          </p:cNvPr>
          <p:cNvSpPr txBox="1"/>
          <p:nvPr/>
        </p:nvSpPr>
        <p:spPr>
          <a:xfrm rot="10800000">
            <a:off x="7445228" y="2573841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color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E4421A0C-3880-8710-4EBC-B3B96DB099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670581" y="533640"/>
            <a:ext cx="1661375" cy="1795049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9F12F766-4D30-DF1C-B45D-2863DB68424E}"/>
              </a:ext>
            </a:extLst>
          </p:cNvPr>
          <p:cNvSpPr txBox="1"/>
          <p:nvPr/>
        </p:nvSpPr>
        <p:spPr>
          <a:xfrm rot="10800000">
            <a:off x="5141647" y="275526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FAMILIA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D9A5F26-1565-F9B3-AEC2-62B2DFCE7BB3}"/>
              </a:ext>
            </a:extLst>
          </p:cNvPr>
          <p:cNvSpPr txBox="1"/>
          <p:nvPr/>
        </p:nvSpPr>
        <p:spPr>
          <a:xfrm rot="10800000">
            <a:off x="5591249" y="34043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Somos: </a:t>
            </a: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344AA0ED-113E-3A79-27D8-37D337FC077A}"/>
              </a:ext>
            </a:extLst>
          </p:cNvPr>
          <p:cNvSpPr/>
          <p:nvPr/>
        </p:nvSpPr>
        <p:spPr>
          <a:xfrm>
            <a:off x="5475826" y="367629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944760B4-949C-17A8-461E-3E161F85A1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5136434" y="708963"/>
            <a:ext cx="2160104" cy="2019838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293D81EC-06CD-B65E-73B9-34A946C02B99}"/>
              </a:ext>
            </a:extLst>
          </p:cNvPr>
          <p:cNvSpPr txBox="1"/>
          <p:nvPr/>
        </p:nvSpPr>
        <p:spPr>
          <a:xfrm rot="10800000">
            <a:off x="2731201" y="2526829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deporte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CD46345-C428-5A26-17F0-F64E4D8FF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6922" y="377739"/>
            <a:ext cx="738422" cy="738422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FF1975FA-ABD7-D676-BAE2-E61A69611F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2529" y="561635"/>
            <a:ext cx="729798" cy="72979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9126A65B-6889-542F-DDE3-57BEC59EE7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7601" y="1811491"/>
            <a:ext cx="612665" cy="612665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241563E-64B0-AFC5-6ADC-64660CE26A1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2687695" y="1804721"/>
            <a:ext cx="890615" cy="890615"/>
          </a:xfrm>
          <a:prstGeom prst="rect">
            <a:avLst/>
          </a:prstGeom>
        </p:spPr>
      </p:pic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31127501-63A7-DF73-106B-58434E04773F}"/>
              </a:ext>
            </a:extLst>
          </p:cNvPr>
          <p:cNvSpPr/>
          <p:nvPr/>
        </p:nvSpPr>
        <p:spPr>
          <a:xfrm>
            <a:off x="2785795" y="1367262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CB1FEBF0-688C-8638-0635-CD7B596A7519}"/>
              </a:ext>
            </a:extLst>
          </p:cNvPr>
          <p:cNvSpPr txBox="1"/>
          <p:nvPr/>
        </p:nvSpPr>
        <p:spPr>
          <a:xfrm rot="10800000">
            <a:off x="324676" y="2616766"/>
            <a:ext cx="2120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Este curso quiero</a:t>
            </a:r>
          </a:p>
        </p:txBody>
      </p:sp>
      <p:sp>
        <p:nvSpPr>
          <p:cNvPr id="53" name="Rectángulo redondeado 52">
            <a:extLst>
              <a:ext uri="{FF2B5EF4-FFF2-40B4-BE49-F238E27FC236}">
                <a16:creationId xmlns:a16="http://schemas.microsoft.com/office/drawing/2014/main" id="{BB75EE18-8358-DA94-F3D3-7BD0122983AD}"/>
              </a:ext>
            </a:extLst>
          </p:cNvPr>
          <p:cNvSpPr/>
          <p:nvPr/>
        </p:nvSpPr>
        <p:spPr>
          <a:xfrm>
            <a:off x="446788" y="2236384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334D2B5D-60F1-047C-FCE7-841447661AE5}"/>
              </a:ext>
            </a:extLst>
          </p:cNvPr>
          <p:cNvSpPr/>
          <p:nvPr/>
        </p:nvSpPr>
        <p:spPr>
          <a:xfrm>
            <a:off x="426706" y="1696386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A9539C5D-AE93-1569-5BDC-AD6D7FFDD2AB}"/>
              </a:ext>
            </a:extLst>
          </p:cNvPr>
          <p:cNvSpPr/>
          <p:nvPr/>
        </p:nvSpPr>
        <p:spPr>
          <a:xfrm>
            <a:off x="446788" y="1194711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Rectángulo redondeado 56">
            <a:extLst>
              <a:ext uri="{FF2B5EF4-FFF2-40B4-BE49-F238E27FC236}">
                <a16:creationId xmlns:a16="http://schemas.microsoft.com/office/drawing/2014/main" id="{52E090E6-2134-0E5B-E5AB-24644A3C0D43}"/>
              </a:ext>
            </a:extLst>
          </p:cNvPr>
          <p:cNvSpPr/>
          <p:nvPr/>
        </p:nvSpPr>
        <p:spPr>
          <a:xfrm>
            <a:off x="426706" y="65471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2403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F7936C63-8F78-56F8-135C-9A7F2AF70C38}"/>
              </a:ext>
            </a:extLst>
          </p:cNvPr>
          <p:cNvSpPr/>
          <p:nvPr/>
        </p:nvSpPr>
        <p:spPr>
          <a:xfrm>
            <a:off x="198783" y="145774"/>
            <a:ext cx="9501808" cy="6599583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FB07C81D-641E-D82D-DBDF-1AB78970736F}"/>
              </a:ext>
            </a:extLst>
          </p:cNvPr>
          <p:cNvSpPr/>
          <p:nvPr/>
        </p:nvSpPr>
        <p:spPr>
          <a:xfrm>
            <a:off x="2663686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01ABA8A-97BE-766F-BCED-823EF69B5F59}"/>
              </a:ext>
            </a:extLst>
          </p:cNvPr>
          <p:cNvSpPr/>
          <p:nvPr/>
        </p:nvSpPr>
        <p:spPr>
          <a:xfrm>
            <a:off x="324679" y="3644349"/>
            <a:ext cx="2160104" cy="2941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DC70B06-23A5-C8A0-3D15-E5AAC8A087C8}"/>
              </a:ext>
            </a:extLst>
          </p:cNvPr>
          <p:cNvSpPr/>
          <p:nvPr/>
        </p:nvSpPr>
        <p:spPr>
          <a:xfrm>
            <a:off x="7421219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Red Hands" panose="02000505000000020004" pitchFamily="2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4ADA27C3-1394-DE89-EBE3-F2EE2E8CC5D1}"/>
              </a:ext>
            </a:extLst>
          </p:cNvPr>
          <p:cNvSpPr/>
          <p:nvPr/>
        </p:nvSpPr>
        <p:spPr>
          <a:xfrm>
            <a:off x="5082212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7C25444-FA73-A0D9-3F59-5B0A26C6AEBC}"/>
              </a:ext>
            </a:extLst>
          </p:cNvPr>
          <p:cNvSpPr/>
          <p:nvPr/>
        </p:nvSpPr>
        <p:spPr>
          <a:xfrm flipV="1">
            <a:off x="2663686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605668FE-051B-1352-23EA-5BB691E8F23A}"/>
              </a:ext>
            </a:extLst>
          </p:cNvPr>
          <p:cNvSpPr/>
          <p:nvPr/>
        </p:nvSpPr>
        <p:spPr>
          <a:xfrm flipV="1">
            <a:off x="32467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C3252838-178D-2ECF-CE8A-E79DF51FE87B}"/>
              </a:ext>
            </a:extLst>
          </p:cNvPr>
          <p:cNvSpPr/>
          <p:nvPr/>
        </p:nvSpPr>
        <p:spPr>
          <a:xfrm flipV="1">
            <a:off x="742121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91EBF5CF-B67A-F07E-6900-BB6CEFD72D3E}"/>
              </a:ext>
            </a:extLst>
          </p:cNvPr>
          <p:cNvSpPr/>
          <p:nvPr/>
        </p:nvSpPr>
        <p:spPr>
          <a:xfrm flipV="1">
            <a:off x="5082212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8BC96D-2A9A-1F6D-0738-E2832F7665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11000"/>
          </a:blip>
          <a:stretch>
            <a:fillRect/>
          </a:stretch>
        </p:blipFill>
        <p:spPr>
          <a:xfrm>
            <a:off x="2945879" y="4060699"/>
            <a:ext cx="1595718" cy="2109282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45827"/>
              </a:srgbClr>
            </a:outerShdw>
          </a:effectLst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id="{7A602FB1-8B39-38DB-24C3-A32A9A6717C0}"/>
              </a:ext>
            </a:extLst>
          </p:cNvPr>
          <p:cNvSpPr txBox="1"/>
          <p:nvPr/>
        </p:nvSpPr>
        <p:spPr>
          <a:xfrm>
            <a:off x="2743204" y="3706344"/>
            <a:ext cx="20805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primer día de clases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5F4BF95-108E-E212-65D5-E030E47CB081}"/>
              </a:ext>
            </a:extLst>
          </p:cNvPr>
          <p:cNvSpPr txBox="1"/>
          <p:nvPr/>
        </p:nvSpPr>
        <p:spPr>
          <a:xfrm>
            <a:off x="2743203" y="6072833"/>
            <a:ext cx="208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TERCERO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3DF4BF-FE6A-2EEF-AE7C-3D117A041FB3}"/>
              </a:ext>
            </a:extLst>
          </p:cNvPr>
          <p:cNvSpPr txBox="1"/>
          <p:nvPr/>
        </p:nvSpPr>
        <p:spPr>
          <a:xfrm>
            <a:off x="5105982" y="3706344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nombre es: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40D64C6-7227-82AB-0FCD-A2777FFBA581}"/>
              </a:ext>
            </a:extLst>
          </p:cNvPr>
          <p:cNvSpPr/>
          <p:nvPr/>
        </p:nvSpPr>
        <p:spPr>
          <a:xfrm>
            <a:off x="5203371" y="415834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C02AAA5-F508-03B8-DDE5-E37E816CA4B4}"/>
              </a:ext>
            </a:extLst>
          </p:cNvPr>
          <p:cNvSpPr txBox="1"/>
          <p:nvPr/>
        </p:nvSpPr>
        <p:spPr>
          <a:xfrm>
            <a:off x="5161731" y="4578467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Así soy yo: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DB5981-CE56-32BB-623B-C7AC206D6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593" t="71135" r="27567" b="2121"/>
          <a:stretch/>
        </p:blipFill>
        <p:spPr>
          <a:xfrm>
            <a:off x="5188331" y="4752804"/>
            <a:ext cx="1915886" cy="178169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15B8216-7332-DA44-7711-1069F6B2444D}"/>
              </a:ext>
            </a:extLst>
          </p:cNvPr>
          <p:cNvSpPr txBox="1"/>
          <p:nvPr/>
        </p:nvSpPr>
        <p:spPr>
          <a:xfrm>
            <a:off x="7460978" y="3732193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cumple es: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E78EEFFA-7A6C-E3A0-81DC-BF48F165CD0D}"/>
              </a:ext>
            </a:extLst>
          </p:cNvPr>
          <p:cNvSpPr/>
          <p:nvPr/>
        </p:nvSpPr>
        <p:spPr>
          <a:xfrm>
            <a:off x="7580900" y="4118596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086AA63-9642-1657-B6F3-7F577D75012C}"/>
              </a:ext>
            </a:extLst>
          </p:cNvPr>
          <p:cNvSpPr/>
          <p:nvPr/>
        </p:nvSpPr>
        <p:spPr>
          <a:xfrm>
            <a:off x="8238251" y="4118595"/>
            <a:ext cx="1206832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C452DFB-96AB-6946-3D3D-CE49EF336E64}"/>
              </a:ext>
            </a:extLst>
          </p:cNvPr>
          <p:cNvSpPr txBox="1"/>
          <p:nvPr/>
        </p:nvSpPr>
        <p:spPr>
          <a:xfrm>
            <a:off x="7641989" y="442457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DÍA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83BABD4-31E4-106B-8153-A18C0B1304CF}"/>
              </a:ext>
            </a:extLst>
          </p:cNvPr>
          <p:cNvSpPr txBox="1"/>
          <p:nvPr/>
        </p:nvSpPr>
        <p:spPr>
          <a:xfrm>
            <a:off x="8501270" y="4455356"/>
            <a:ext cx="506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MES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EF3BE3-529B-CA8F-5C48-144592F82F13}"/>
              </a:ext>
            </a:extLst>
          </p:cNvPr>
          <p:cNvSpPr txBox="1"/>
          <p:nvPr/>
        </p:nvSpPr>
        <p:spPr>
          <a:xfrm>
            <a:off x="6022912" y="4747831"/>
            <a:ext cx="4956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TENGO: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DB6EF75-A7E3-DF53-7968-40554F284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6723" y="5130205"/>
            <a:ext cx="1661375" cy="139766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38C0810-94A3-5ED0-3AC9-BE963D2867B2}"/>
              </a:ext>
            </a:extLst>
          </p:cNvPr>
          <p:cNvSpPr txBox="1"/>
          <p:nvPr/>
        </p:nvSpPr>
        <p:spPr>
          <a:xfrm>
            <a:off x="8733738" y="5353882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Años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88C2A5F-C103-35AE-8330-4D4686705619}"/>
              </a:ext>
            </a:extLst>
          </p:cNvPr>
          <p:cNvSpPr txBox="1"/>
          <p:nvPr/>
        </p:nvSpPr>
        <p:spPr>
          <a:xfrm>
            <a:off x="-1281820" y="3764652"/>
            <a:ext cx="54919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Foto en mi</a:t>
            </a:r>
          </a:p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primer día</a:t>
            </a:r>
            <a:endParaRPr lang="es-ES_tradnl" sz="2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25528FE-A22D-7097-3663-81390184377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489293" y="4389745"/>
            <a:ext cx="1790905" cy="2038659"/>
          </a:xfrm>
          <a:prstGeom prst="rect">
            <a:avLst/>
          </a:prstGeom>
        </p:spPr>
      </p:pic>
      <p:pic>
        <p:nvPicPr>
          <p:cNvPr id="23" name="Imagen 22" descr="Logotipo-Orientación-Ándujar">
            <a:extLst>
              <a:ext uri="{FF2B5EF4-FFF2-40B4-BE49-F238E27FC236}">
                <a16:creationId xmlns:a16="http://schemas.microsoft.com/office/drawing/2014/main" id="{407D229C-C187-27F5-FD79-67DCC1E70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371" y="6252417"/>
            <a:ext cx="426649" cy="275452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449A0038-8D51-78E9-9129-380442AD1C86}"/>
              </a:ext>
            </a:extLst>
          </p:cNvPr>
          <p:cNvSpPr txBox="1"/>
          <p:nvPr/>
        </p:nvSpPr>
        <p:spPr>
          <a:xfrm rot="10800000">
            <a:off x="7445228" y="2573841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color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E4421A0C-3880-8710-4EBC-B3B96DB099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670581" y="533640"/>
            <a:ext cx="1661375" cy="1795049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9F12F766-4D30-DF1C-B45D-2863DB68424E}"/>
              </a:ext>
            </a:extLst>
          </p:cNvPr>
          <p:cNvSpPr txBox="1"/>
          <p:nvPr/>
        </p:nvSpPr>
        <p:spPr>
          <a:xfrm rot="10800000">
            <a:off x="5141647" y="275526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FAMILIA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D9A5F26-1565-F9B3-AEC2-62B2DFCE7BB3}"/>
              </a:ext>
            </a:extLst>
          </p:cNvPr>
          <p:cNvSpPr txBox="1"/>
          <p:nvPr/>
        </p:nvSpPr>
        <p:spPr>
          <a:xfrm rot="10800000">
            <a:off x="5591249" y="34043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Somos: </a:t>
            </a: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344AA0ED-113E-3A79-27D8-37D337FC077A}"/>
              </a:ext>
            </a:extLst>
          </p:cNvPr>
          <p:cNvSpPr/>
          <p:nvPr/>
        </p:nvSpPr>
        <p:spPr>
          <a:xfrm>
            <a:off x="5475826" y="367629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944760B4-949C-17A8-461E-3E161F85A1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5136434" y="708963"/>
            <a:ext cx="2160104" cy="2019838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293D81EC-06CD-B65E-73B9-34A946C02B99}"/>
              </a:ext>
            </a:extLst>
          </p:cNvPr>
          <p:cNvSpPr txBox="1"/>
          <p:nvPr/>
        </p:nvSpPr>
        <p:spPr>
          <a:xfrm rot="10800000">
            <a:off x="2731201" y="2526829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deporte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CD46345-C428-5A26-17F0-F64E4D8FF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6922" y="377739"/>
            <a:ext cx="738422" cy="738422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FF1975FA-ABD7-D676-BAE2-E61A69611F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2529" y="561635"/>
            <a:ext cx="729798" cy="72979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9126A65B-6889-542F-DDE3-57BEC59EE7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7601" y="1811491"/>
            <a:ext cx="612665" cy="612665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241563E-64B0-AFC5-6ADC-64660CE26A1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2687695" y="1804721"/>
            <a:ext cx="890615" cy="890615"/>
          </a:xfrm>
          <a:prstGeom prst="rect">
            <a:avLst/>
          </a:prstGeom>
        </p:spPr>
      </p:pic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31127501-63A7-DF73-106B-58434E04773F}"/>
              </a:ext>
            </a:extLst>
          </p:cNvPr>
          <p:cNvSpPr/>
          <p:nvPr/>
        </p:nvSpPr>
        <p:spPr>
          <a:xfrm>
            <a:off x="2785795" y="1367262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CB1FEBF0-688C-8638-0635-CD7B596A7519}"/>
              </a:ext>
            </a:extLst>
          </p:cNvPr>
          <p:cNvSpPr txBox="1"/>
          <p:nvPr/>
        </p:nvSpPr>
        <p:spPr>
          <a:xfrm rot="10800000">
            <a:off x="324676" y="2616766"/>
            <a:ext cx="2120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Este curso quiero</a:t>
            </a:r>
          </a:p>
        </p:txBody>
      </p:sp>
      <p:sp>
        <p:nvSpPr>
          <p:cNvPr id="53" name="Rectángulo redondeado 52">
            <a:extLst>
              <a:ext uri="{FF2B5EF4-FFF2-40B4-BE49-F238E27FC236}">
                <a16:creationId xmlns:a16="http://schemas.microsoft.com/office/drawing/2014/main" id="{BB75EE18-8358-DA94-F3D3-7BD0122983AD}"/>
              </a:ext>
            </a:extLst>
          </p:cNvPr>
          <p:cNvSpPr/>
          <p:nvPr/>
        </p:nvSpPr>
        <p:spPr>
          <a:xfrm>
            <a:off x="446788" y="2236384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334D2B5D-60F1-047C-FCE7-841447661AE5}"/>
              </a:ext>
            </a:extLst>
          </p:cNvPr>
          <p:cNvSpPr/>
          <p:nvPr/>
        </p:nvSpPr>
        <p:spPr>
          <a:xfrm>
            <a:off x="426706" y="1696386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A9539C5D-AE93-1569-5BDC-AD6D7FFDD2AB}"/>
              </a:ext>
            </a:extLst>
          </p:cNvPr>
          <p:cNvSpPr/>
          <p:nvPr/>
        </p:nvSpPr>
        <p:spPr>
          <a:xfrm>
            <a:off x="446788" y="1194711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Rectángulo redondeado 56">
            <a:extLst>
              <a:ext uri="{FF2B5EF4-FFF2-40B4-BE49-F238E27FC236}">
                <a16:creationId xmlns:a16="http://schemas.microsoft.com/office/drawing/2014/main" id="{52E090E6-2134-0E5B-E5AB-24644A3C0D43}"/>
              </a:ext>
            </a:extLst>
          </p:cNvPr>
          <p:cNvSpPr/>
          <p:nvPr/>
        </p:nvSpPr>
        <p:spPr>
          <a:xfrm>
            <a:off x="426706" y="65471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4678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F7936C63-8F78-56F8-135C-9A7F2AF70C38}"/>
              </a:ext>
            </a:extLst>
          </p:cNvPr>
          <p:cNvSpPr/>
          <p:nvPr/>
        </p:nvSpPr>
        <p:spPr>
          <a:xfrm>
            <a:off x="198783" y="145774"/>
            <a:ext cx="9501808" cy="6599583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FB07C81D-641E-D82D-DBDF-1AB78970736F}"/>
              </a:ext>
            </a:extLst>
          </p:cNvPr>
          <p:cNvSpPr/>
          <p:nvPr/>
        </p:nvSpPr>
        <p:spPr>
          <a:xfrm>
            <a:off x="2663686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01ABA8A-97BE-766F-BCED-823EF69B5F59}"/>
              </a:ext>
            </a:extLst>
          </p:cNvPr>
          <p:cNvSpPr/>
          <p:nvPr/>
        </p:nvSpPr>
        <p:spPr>
          <a:xfrm>
            <a:off x="324679" y="3644349"/>
            <a:ext cx="2160104" cy="2941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DC70B06-23A5-C8A0-3D15-E5AAC8A087C8}"/>
              </a:ext>
            </a:extLst>
          </p:cNvPr>
          <p:cNvSpPr/>
          <p:nvPr/>
        </p:nvSpPr>
        <p:spPr>
          <a:xfrm>
            <a:off x="7421219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Red Hands" panose="02000505000000020004" pitchFamily="2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4ADA27C3-1394-DE89-EBE3-F2EE2E8CC5D1}"/>
              </a:ext>
            </a:extLst>
          </p:cNvPr>
          <p:cNvSpPr/>
          <p:nvPr/>
        </p:nvSpPr>
        <p:spPr>
          <a:xfrm>
            <a:off x="5082212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7C25444-FA73-A0D9-3F59-5B0A26C6AEBC}"/>
              </a:ext>
            </a:extLst>
          </p:cNvPr>
          <p:cNvSpPr/>
          <p:nvPr/>
        </p:nvSpPr>
        <p:spPr>
          <a:xfrm flipV="1">
            <a:off x="2663686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605668FE-051B-1352-23EA-5BB691E8F23A}"/>
              </a:ext>
            </a:extLst>
          </p:cNvPr>
          <p:cNvSpPr/>
          <p:nvPr/>
        </p:nvSpPr>
        <p:spPr>
          <a:xfrm flipV="1">
            <a:off x="32467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C3252838-178D-2ECF-CE8A-E79DF51FE87B}"/>
              </a:ext>
            </a:extLst>
          </p:cNvPr>
          <p:cNvSpPr/>
          <p:nvPr/>
        </p:nvSpPr>
        <p:spPr>
          <a:xfrm flipV="1">
            <a:off x="742121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91EBF5CF-B67A-F07E-6900-BB6CEFD72D3E}"/>
              </a:ext>
            </a:extLst>
          </p:cNvPr>
          <p:cNvSpPr/>
          <p:nvPr/>
        </p:nvSpPr>
        <p:spPr>
          <a:xfrm flipV="1">
            <a:off x="5082212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8BC96D-2A9A-1F6D-0738-E2832F7665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11000"/>
          </a:blip>
          <a:stretch>
            <a:fillRect/>
          </a:stretch>
        </p:blipFill>
        <p:spPr>
          <a:xfrm>
            <a:off x="2945879" y="4060699"/>
            <a:ext cx="1595718" cy="2109282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45827"/>
              </a:srgbClr>
            </a:outerShdw>
          </a:effectLst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id="{7A602FB1-8B39-38DB-24C3-A32A9A6717C0}"/>
              </a:ext>
            </a:extLst>
          </p:cNvPr>
          <p:cNvSpPr txBox="1"/>
          <p:nvPr/>
        </p:nvSpPr>
        <p:spPr>
          <a:xfrm>
            <a:off x="2743204" y="3706344"/>
            <a:ext cx="20805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primer día de clases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5F4BF95-108E-E212-65D5-E030E47CB081}"/>
              </a:ext>
            </a:extLst>
          </p:cNvPr>
          <p:cNvSpPr txBox="1"/>
          <p:nvPr/>
        </p:nvSpPr>
        <p:spPr>
          <a:xfrm>
            <a:off x="2743203" y="6072833"/>
            <a:ext cx="208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CUARTO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3DF4BF-FE6A-2EEF-AE7C-3D117A041FB3}"/>
              </a:ext>
            </a:extLst>
          </p:cNvPr>
          <p:cNvSpPr txBox="1"/>
          <p:nvPr/>
        </p:nvSpPr>
        <p:spPr>
          <a:xfrm>
            <a:off x="5105982" y="3706344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nombre es: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40D64C6-7227-82AB-0FCD-A2777FFBA581}"/>
              </a:ext>
            </a:extLst>
          </p:cNvPr>
          <p:cNvSpPr/>
          <p:nvPr/>
        </p:nvSpPr>
        <p:spPr>
          <a:xfrm>
            <a:off x="5203371" y="415834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C02AAA5-F508-03B8-DDE5-E37E816CA4B4}"/>
              </a:ext>
            </a:extLst>
          </p:cNvPr>
          <p:cNvSpPr txBox="1"/>
          <p:nvPr/>
        </p:nvSpPr>
        <p:spPr>
          <a:xfrm>
            <a:off x="5161731" y="4578467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Así soy yo: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DB5981-CE56-32BB-623B-C7AC206D6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593" t="71135" r="27567" b="2121"/>
          <a:stretch/>
        </p:blipFill>
        <p:spPr>
          <a:xfrm>
            <a:off x="5188331" y="4752804"/>
            <a:ext cx="1915886" cy="178169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15B8216-7332-DA44-7711-1069F6B2444D}"/>
              </a:ext>
            </a:extLst>
          </p:cNvPr>
          <p:cNvSpPr txBox="1"/>
          <p:nvPr/>
        </p:nvSpPr>
        <p:spPr>
          <a:xfrm>
            <a:off x="7460978" y="3732193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cumple es: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E78EEFFA-7A6C-E3A0-81DC-BF48F165CD0D}"/>
              </a:ext>
            </a:extLst>
          </p:cNvPr>
          <p:cNvSpPr/>
          <p:nvPr/>
        </p:nvSpPr>
        <p:spPr>
          <a:xfrm>
            <a:off x="7580900" y="4118596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086AA63-9642-1657-B6F3-7F577D75012C}"/>
              </a:ext>
            </a:extLst>
          </p:cNvPr>
          <p:cNvSpPr/>
          <p:nvPr/>
        </p:nvSpPr>
        <p:spPr>
          <a:xfrm>
            <a:off x="8238251" y="4118595"/>
            <a:ext cx="1206832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C452DFB-96AB-6946-3D3D-CE49EF336E64}"/>
              </a:ext>
            </a:extLst>
          </p:cNvPr>
          <p:cNvSpPr txBox="1"/>
          <p:nvPr/>
        </p:nvSpPr>
        <p:spPr>
          <a:xfrm>
            <a:off x="7641989" y="442457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DÍA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83BABD4-31E4-106B-8153-A18C0B1304CF}"/>
              </a:ext>
            </a:extLst>
          </p:cNvPr>
          <p:cNvSpPr txBox="1"/>
          <p:nvPr/>
        </p:nvSpPr>
        <p:spPr>
          <a:xfrm>
            <a:off x="8501270" y="4455356"/>
            <a:ext cx="506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MES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EF3BE3-529B-CA8F-5C48-144592F82F13}"/>
              </a:ext>
            </a:extLst>
          </p:cNvPr>
          <p:cNvSpPr txBox="1"/>
          <p:nvPr/>
        </p:nvSpPr>
        <p:spPr>
          <a:xfrm>
            <a:off x="6022912" y="4747831"/>
            <a:ext cx="4956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TENGO: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DB6EF75-A7E3-DF53-7968-40554F284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6723" y="5130205"/>
            <a:ext cx="1661375" cy="139766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38C0810-94A3-5ED0-3AC9-BE963D2867B2}"/>
              </a:ext>
            </a:extLst>
          </p:cNvPr>
          <p:cNvSpPr txBox="1"/>
          <p:nvPr/>
        </p:nvSpPr>
        <p:spPr>
          <a:xfrm>
            <a:off x="8733738" y="5353882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Años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88C2A5F-C103-35AE-8330-4D4686705619}"/>
              </a:ext>
            </a:extLst>
          </p:cNvPr>
          <p:cNvSpPr txBox="1"/>
          <p:nvPr/>
        </p:nvSpPr>
        <p:spPr>
          <a:xfrm>
            <a:off x="-1281820" y="3764652"/>
            <a:ext cx="54919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Foto en mi</a:t>
            </a:r>
          </a:p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primer día</a:t>
            </a:r>
            <a:endParaRPr lang="es-ES_tradnl" sz="2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25528FE-A22D-7097-3663-81390184377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489293" y="4389745"/>
            <a:ext cx="1790905" cy="2038659"/>
          </a:xfrm>
          <a:prstGeom prst="rect">
            <a:avLst/>
          </a:prstGeom>
        </p:spPr>
      </p:pic>
      <p:pic>
        <p:nvPicPr>
          <p:cNvPr id="23" name="Imagen 22" descr="Logotipo-Orientación-Ándujar">
            <a:extLst>
              <a:ext uri="{FF2B5EF4-FFF2-40B4-BE49-F238E27FC236}">
                <a16:creationId xmlns:a16="http://schemas.microsoft.com/office/drawing/2014/main" id="{407D229C-C187-27F5-FD79-67DCC1E70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371" y="6252417"/>
            <a:ext cx="426649" cy="275452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449A0038-8D51-78E9-9129-380442AD1C86}"/>
              </a:ext>
            </a:extLst>
          </p:cNvPr>
          <p:cNvSpPr txBox="1"/>
          <p:nvPr/>
        </p:nvSpPr>
        <p:spPr>
          <a:xfrm rot="10800000">
            <a:off x="7445228" y="2573841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color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E4421A0C-3880-8710-4EBC-B3B96DB099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670581" y="533640"/>
            <a:ext cx="1661375" cy="1795049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9F12F766-4D30-DF1C-B45D-2863DB68424E}"/>
              </a:ext>
            </a:extLst>
          </p:cNvPr>
          <p:cNvSpPr txBox="1"/>
          <p:nvPr/>
        </p:nvSpPr>
        <p:spPr>
          <a:xfrm rot="10800000">
            <a:off x="5141647" y="275526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FAMILIA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D9A5F26-1565-F9B3-AEC2-62B2DFCE7BB3}"/>
              </a:ext>
            </a:extLst>
          </p:cNvPr>
          <p:cNvSpPr txBox="1"/>
          <p:nvPr/>
        </p:nvSpPr>
        <p:spPr>
          <a:xfrm rot="10800000">
            <a:off x="5591249" y="34043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Somos: </a:t>
            </a: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344AA0ED-113E-3A79-27D8-37D337FC077A}"/>
              </a:ext>
            </a:extLst>
          </p:cNvPr>
          <p:cNvSpPr/>
          <p:nvPr/>
        </p:nvSpPr>
        <p:spPr>
          <a:xfrm>
            <a:off x="5475826" y="367629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944760B4-949C-17A8-461E-3E161F85A1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5136434" y="708963"/>
            <a:ext cx="2160104" cy="2019838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293D81EC-06CD-B65E-73B9-34A946C02B99}"/>
              </a:ext>
            </a:extLst>
          </p:cNvPr>
          <p:cNvSpPr txBox="1"/>
          <p:nvPr/>
        </p:nvSpPr>
        <p:spPr>
          <a:xfrm rot="10800000">
            <a:off x="2731201" y="2526829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deporte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CD46345-C428-5A26-17F0-F64E4D8FF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6922" y="377739"/>
            <a:ext cx="738422" cy="738422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FF1975FA-ABD7-D676-BAE2-E61A69611F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2529" y="561635"/>
            <a:ext cx="729798" cy="72979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9126A65B-6889-542F-DDE3-57BEC59EE7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7601" y="1811491"/>
            <a:ext cx="612665" cy="612665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241563E-64B0-AFC5-6ADC-64660CE26A1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2687695" y="1804721"/>
            <a:ext cx="890615" cy="890615"/>
          </a:xfrm>
          <a:prstGeom prst="rect">
            <a:avLst/>
          </a:prstGeom>
        </p:spPr>
      </p:pic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31127501-63A7-DF73-106B-58434E04773F}"/>
              </a:ext>
            </a:extLst>
          </p:cNvPr>
          <p:cNvSpPr/>
          <p:nvPr/>
        </p:nvSpPr>
        <p:spPr>
          <a:xfrm>
            <a:off x="2785795" y="1367262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CB1FEBF0-688C-8638-0635-CD7B596A7519}"/>
              </a:ext>
            </a:extLst>
          </p:cNvPr>
          <p:cNvSpPr txBox="1"/>
          <p:nvPr/>
        </p:nvSpPr>
        <p:spPr>
          <a:xfrm rot="10800000">
            <a:off x="324676" y="2616766"/>
            <a:ext cx="2120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Este curso quiero</a:t>
            </a:r>
          </a:p>
        </p:txBody>
      </p:sp>
      <p:sp>
        <p:nvSpPr>
          <p:cNvPr id="53" name="Rectángulo redondeado 52">
            <a:extLst>
              <a:ext uri="{FF2B5EF4-FFF2-40B4-BE49-F238E27FC236}">
                <a16:creationId xmlns:a16="http://schemas.microsoft.com/office/drawing/2014/main" id="{BB75EE18-8358-DA94-F3D3-7BD0122983AD}"/>
              </a:ext>
            </a:extLst>
          </p:cNvPr>
          <p:cNvSpPr/>
          <p:nvPr/>
        </p:nvSpPr>
        <p:spPr>
          <a:xfrm>
            <a:off x="446788" y="2236384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334D2B5D-60F1-047C-FCE7-841447661AE5}"/>
              </a:ext>
            </a:extLst>
          </p:cNvPr>
          <p:cNvSpPr/>
          <p:nvPr/>
        </p:nvSpPr>
        <p:spPr>
          <a:xfrm>
            <a:off x="426706" y="1696386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A9539C5D-AE93-1569-5BDC-AD6D7FFDD2AB}"/>
              </a:ext>
            </a:extLst>
          </p:cNvPr>
          <p:cNvSpPr/>
          <p:nvPr/>
        </p:nvSpPr>
        <p:spPr>
          <a:xfrm>
            <a:off x="446788" y="1194711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Rectángulo redondeado 56">
            <a:extLst>
              <a:ext uri="{FF2B5EF4-FFF2-40B4-BE49-F238E27FC236}">
                <a16:creationId xmlns:a16="http://schemas.microsoft.com/office/drawing/2014/main" id="{52E090E6-2134-0E5B-E5AB-24644A3C0D43}"/>
              </a:ext>
            </a:extLst>
          </p:cNvPr>
          <p:cNvSpPr/>
          <p:nvPr/>
        </p:nvSpPr>
        <p:spPr>
          <a:xfrm>
            <a:off x="426706" y="65471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9068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F7936C63-8F78-56F8-135C-9A7F2AF70C38}"/>
              </a:ext>
            </a:extLst>
          </p:cNvPr>
          <p:cNvSpPr/>
          <p:nvPr/>
        </p:nvSpPr>
        <p:spPr>
          <a:xfrm>
            <a:off x="198783" y="145774"/>
            <a:ext cx="9501808" cy="6599583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FB07C81D-641E-D82D-DBDF-1AB78970736F}"/>
              </a:ext>
            </a:extLst>
          </p:cNvPr>
          <p:cNvSpPr/>
          <p:nvPr/>
        </p:nvSpPr>
        <p:spPr>
          <a:xfrm>
            <a:off x="2663686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01ABA8A-97BE-766F-BCED-823EF69B5F59}"/>
              </a:ext>
            </a:extLst>
          </p:cNvPr>
          <p:cNvSpPr/>
          <p:nvPr/>
        </p:nvSpPr>
        <p:spPr>
          <a:xfrm>
            <a:off x="324679" y="3644349"/>
            <a:ext cx="2160104" cy="2941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DC70B06-23A5-C8A0-3D15-E5AAC8A087C8}"/>
              </a:ext>
            </a:extLst>
          </p:cNvPr>
          <p:cNvSpPr/>
          <p:nvPr/>
        </p:nvSpPr>
        <p:spPr>
          <a:xfrm>
            <a:off x="7421219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Red Hands" panose="02000505000000020004" pitchFamily="2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4ADA27C3-1394-DE89-EBE3-F2EE2E8CC5D1}"/>
              </a:ext>
            </a:extLst>
          </p:cNvPr>
          <p:cNvSpPr/>
          <p:nvPr/>
        </p:nvSpPr>
        <p:spPr>
          <a:xfrm>
            <a:off x="5082212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7C25444-FA73-A0D9-3F59-5B0A26C6AEBC}"/>
              </a:ext>
            </a:extLst>
          </p:cNvPr>
          <p:cNvSpPr/>
          <p:nvPr/>
        </p:nvSpPr>
        <p:spPr>
          <a:xfrm flipV="1">
            <a:off x="2663686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605668FE-051B-1352-23EA-5BB691E8F23A}"/>
              </a:ext>
            </a:extLst>
          </p:cNvPr>
          <p:cNvSpPr/>
          <p:nvPr/>
        </p:nvSpPr>
        <p:spPr>
          <a:xfrm flipV="1">
            <a:off x="32467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C3252838-178D-2ECF-CE8A-E79DF51FE87B}"/>
              </a:ext>
            </a:extLst>
          </p:cNvPr>
          <p:cNvSpPr/>
          <p:nvPr/>
        </p:nvSpPr>
        <p:spPr>
          <a:xfrm flipV="1">
            <a:off x="742121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91EBF5CF-B67A-F07E-6900-BB6CEFD72D3E}"/>
              </a:ext>
            </a:extLst>
          </p:cNvPr>
          <p:cNvSpPr/>
          <p:nvPr/>
        </p:nvSpPr>
        <p:spPr>
          <a:xfrm flipV="1">
            <a:off x="5082212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8BC96D-2A9A-1F6D-0738-E2832F7665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11000"/>
          </a:blip>
          <a:stretch>
            <a:fillRect/>
          </a:stretch>
        </p:blipFill>
        <p:spPr>
          <a:xfrm>
            <a:off x="2945879" y="4060699"/>
            <a:ext cx="1595718" cy="2109282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45827"/>
              </a:srgbClr>
            </a:outerShdw>
          </a:effectLst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id="{7A602FB1-8B39-38DB-24C3-A32A9A6717C0}"/>
              </a:ext>
            </a:extLst>
          </p:cNvPr>
          <p:cNvSpPr txBox="1"/>
          <p:nvPr/>
        </p:nvSpPr>
        <p:spPr>
          <a:xfrm>
            <a:off x="2743204" y="3706344"/>
            <a:ext cx="20805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primer día de clases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5F4BF95-108E-E212-65D5-E030E47CB081}"/>
              </a:ext>
            </a:extLst>
          </p:cNvPr>
          <p:cNvSpPr txBox="1"/>
          <p:nvPr/>
        </p:nvSpPr>
        <p:spPr>
          <a:xfrm>
            <a:off x="2743203" y="6072833"/>
            <a:ext cx="208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QUINTO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3DF4BF-FE6A-2EEF-AE7C-3D117A041FB3}"/>
              </a:ext>
            </a:extLst>
          </p:cNvPr>
          <p:cNvSpPr txBox="1"/>
          <p:nvPr/>
        </p:nvSpPr>
        <p:spPr>
          <a:xfrm>
            <a:off x="5105982" y="3706344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nombre es: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40D64C6-7227-82AB-0FCD-A2777FFBA581}"/>
              </a:ext>
            </a:extLst>
          </p:cNvPr>
          <p:cNvSpPr/>
          <p:nvPr/>
        </p:nvSpPr>
        <p:spPr>
          <a:xfrm>
            <a:off x="5203371" y="415834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C02AAA5-F508-03B8-DDE5-E37E816CA4B4}"/>
              </a:ext>
            </a:extLst>
          </p:cNvPr>
          <p:cNvSpPr txBox="1"/>
          <p:nvPr/>
        </p:nvSpPr>
        <p:spPr>
          <a:xfrm>
            <a:off x="5161731" y="4578467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Así soy yo: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DB5981-CE56-32BB-623B-C7AC206D6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593" t="71135" r="27567" b="2121"/>
          <a:stretch/>
        </p:blipFill>
        <p:spPr>
          <a:xfrm>
            <a:off x="5188331" y="4752804"/>
            <a:ext cx="1915886" cy="178169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15B8216-7332-DA44-7711-1069F6B2444D}"/>
              </a:ext>
            </a:extLst>
          </p:cNvPr>
          <p:cNvSpPr txBox="1"/>
          <p:nvPr/>
        </p:nvSpPr>
        <p:spPr>
          <a:xfrm>
            <a:off x="7460978" y="3732193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cumple es: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E78EEFFA-7A6C-E3A0-81DC-BF48F165CD0D}"/>
              </a:ext>
            </a:extLst>
          </p:cNvPr>
          <p:cNvSpPr/>
          <p:nvPr/>
        </p:nvSpPr>
        <p:spPr>
          <a:xfrm>
            <a:off x="7580900" y="4118596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086AA63-9642-1657-B6F3-7F577D75012C}"/>
              </a:ext>
            </a:extLst>
          </p:cNvPr>
          <p:cNvSpPr/>
          <p:nvPr/>
        </p:nvSpPr>
        <p:spPr>
          <a:xfrm>
            <a:off x="8238251" y="4118595"/>
            <a:ext cx="1206832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C452DFB-96AB-6946-3D3D-CE49EF336E64}"/>
              </a:ext>
            </a:extLst>
          </p:cNvPr>
          <p:cNvSpPr txBox="1"/>
          <p:nvPr/>
        </p:nvSpPr>
        <p:spPr>
          <a:xfrm>
            <a:off x="7641989" y="442457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DÍA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83BABD4-31E4-106B-8153-A18C0B1304CF}"/>
              </a:ext>
            </a:extLst>
          </p:cNvPr>
          <p:cNvSpPr txBox="1"/>
          <p:nvPr/>
        </p:nvSpPr>
        <p:spPr>
          <a:xfrm>
            <a:off x="8501270" y="4455356"/>
            <a:ext cx="506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MES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EF3BE3-529B-CA8F-5C48-144592F82F13}"/>
              </a:ext>
            </a:extLst>
          </p:cNvPr>
          <p:cNvSpPr txBox="1"/>
          <p:nvPr/>
        </p:nvSpPr>
        <p:spPr>
          <a:xfrm>
            <a:off x="6022912" y="4747831"/>
            <a:ext cx="4956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TENGO: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DB6EF75-A7E3-DF53-7968-40554F284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6723" y="5130205"/>
            <a:ext cx="1661375" cy="139766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38C0810-94A3-5ED0-3AC9-BE963D2867B2}"/>
              </a:ext>
            </a:extLst>
          </p:cNvPr>
          <p:cNvSpPr txBox="1"/>
          <p:nvPr/>
        </p:nvSpPr>
        <p:spPr>
          <a:xfrm>
            <a:off x="8733738" y="5353882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Años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88C2A5F-C103-35AE-8330-4D4686705619}"/>
              </a:ext>
            </a:extLst>
          </p:cNvPr>
          <p:cNvSpPr txBox="1"/>
          <p:nvPr/>
        </p:nvSpPr>
        <p:spPr>
          <a:xfrm>
            <a:off x="-1281820" y="3764652"/>
            <a:ext cx="54919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Foto en mi</a:t>
            </a:r>
          </a:p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primer día</a:t>
            </a:r>
            <a:endParaRPr lang="es-ES_tradnl" sz="2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25528FE-A22D-7097-3663-81390184377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489293" y="4389745"/>
            <a:ext cx="1790905" cy="2038659"/>
          </a:xfrm>
          <a:prstGeom prst="rect">
            <a:avLst/>
          </a:prstGeom>
        </p:spPr>
      </p:pic>
      <p:pic>
        <p:nvPicPr>
          <p:cNvPr id="23" name="Imagen 22" descr="Logotipo-Orientación-Ándujar">
            <a:extLst>
              <a:ext uri="{FF2B5EF4-FFF2-40B4-BE49-F238E27FC236}">
                <a16:creationId xmlns:a16="http://schemas.microsoft.com/office/drawing/2014/main" id="{407D229C-C187-27F5-FD79-67DCC1E70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371" y="6252417"/>
            <a:ext cx="426649" cy="275452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449A0038-8D51-78E9-9129-380442AD1C86}"/>
              </a:ext>
            </a:extLst>
          </p:cNvPr>
          <p:cNvSpPr txBox="1"/>
          <p:nvPr/>
        </p:nvSpPr>
        <p:spPr>
          <a:xfrm rot="10800000">
            <a:off x="7445228" y="2573841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color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E4421A0C-3880-8710-4EBC-B3B96DB099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670581" y="533640"/>
            <a:ext cx="1661375" cy="1795049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9F12F766-4D30-DF1C-B45D-2863DB68424E}"/>
              </a:ext>
            </a:extLst>
          </p:cNvPr>
          <p:cNvSpPr txBox="1"/>
          <p:nvPr/>
        </p:nvSpPr>
        <p:spPr>
          <a:xfrm rot="10800000">
            <a:off x="5141647" y="275526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FAMILIA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D9A5F26-1565-F9B3-AEC2-62B2DFCE7BB3}"/>
              </a:ext>
            </a:extLst>
          </p:cNvPr>
          <p:cNvSpPr txBox="1"/>
          <p:nvPr/>
        </p:nvSpPr>
        <p:spPr>
          <a:xfrm rot="10800000">
            <a:off x="5591249" y="34043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Somos: </a:t>
            </a: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344AA0ED-113E-3A79-27D8-37D337FC077A}"/>
              </a:ext>
            </a:extLst>
          </p:cNvPr>
          <p:cNvSpPr/>
          <p:nvPr/>
        </p:nvSpPr>
        <p:spPr>
          <a:xfrm>
            <a:off x="5475826" y="367629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944760B4-949C-17A8-461E-3E161F85A1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5136434" y="708963"/>
            <a:ext cx="2160104" cy="2019838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293D81EC-06CD-B65E-73B9-34A946C02B99}"/>
              </a:ext>
            </a:extLst>
          </p:cNvPr>
          <p:cNvSpPr txBox="1"/>
          <p:nvPr/>
        </p:nvSpPr>
        <p:spPr>
          <a:xfrm rot="10800000">
            <a:off x="2731201" y="2526829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deporte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CD46345-C428-5A26-17F0-F64E4D8FF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6922" y="377739"/>
            <a:ext cx="738422" cy="738422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FF1975FA-ABD7-D676-BAE2-E61A69611F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2529" y="561635"/>
            <a:ext cx="729798" cy="72979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9126A65B-6889-542F-DDE3-57BEC59EE7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7601" y="1811491"/>
            <a:ext cx="612665" cy="612665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241563E-64B0-AFC5-6ADC-64660CE26A1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2687695" y="1804721"/>
            <a:ext cx="890615" cy="890615"/>
          </a:xfrm>
          <a:prstGeom prst="rect">
            <a:avLst/>
          </a:prstGeom>
        </p:spPr>
      </p:pic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31127501-63A7-DF73-106B-58434E04773F}"/>
              </a:ext>
            </a:extLst>
          </p:cNvPr>
          <p:cNvSpPr/>
          <p:nvPr/>
        </p:nvSpPr>
        <p:spPr>
          <a:xfrm>
            <a:off x="2785795" y="1367262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CB1FEBF0-688C-8638-0635-CD7B596A7519}"/>
              </a:ext>
            </a:extLst>
          </p:cNvPr>
          <p:cNvSpPr txBox="1"/>
          <p:nvPr/>
        </p:nvSpPr>
        <p:spPr>
          <a:xfrm rot="10800000">
            <a:off x="324676" y="2616766"/>
            <a:ext cx="2120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Este curso quiero</a:t>
            </a:r>
          </a:p>
        </p:txBody>
      </p:sp>
      <p:sp>
        <p:nvSpPr>
          <p:cNvPr id="53" name="Rectángulo redondeado 52">
            <a:extLst>
              <a:ext uri="{FF2B5EF4-FFF2-40B4-BE49-F238E27FC236}">
                <a16:creationId xmlns:a16="http://schemas.microsoft.com/office/drawing/2014/main" id="{BB75EE18-8358-DA94-F3D3-7BD0122983AD}"/>
              </a:ext>
            </a:extLst>
          </p:cNvPr>
          <p:cNvSpPr/>
          <p:nvPr/>
        </p:nvSpPr>
        <p:spPr>
          <a:xfrm>
            <a:off x="446788" y="2236384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334D2B5D-60F1-047C-FCE7-841447661AE5}"/>
              </a:ext>
            </a:extLst>
          </p:cNvPr>
          <p:cNvSpPr/>
          <p:nvPr/>
        </p:nvSpPr>
        <p:spPr>
          <a:xfrm>
            <a:off x="426706" y="1696386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A9539C5D-AE93-1569-5BDC-AD6D7FFDD2AB}"/>
              </a:ext>
            </a:extLst>
          </p:cNvPr>
          <p:cNvSpPr/>
          <p:nvPr/>
        </p:nvSpPr>
        <p:spPr>
          <a:xfrm>
            <a:off x="446788" y="1194711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Rectángulo redondeado 56">
            <a:extLst>
              <a:ext uri="{FF2B5EF4-FFF2-40B4-BE49-F238E27FC236}">
                <a16:creationId xmlns:a16="http://schemas.microsoft.com/office/drawing/2014/main" id="{52E090E6-2134-0E5B-E5AB-24644A3C0D43}"/>
              </a:ext>
            </a:extLst>
          </p:cNvPr>
          <p:cNvSpPr/>
          <p:nvPr/>
        </p:nvSpPr>
        <p:spPr>
          <a:xfrm>
            <a:off x="426706" y="65471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30415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F7936C63-8F78-56F8-135C-9A7F2AF70C38}"/>
              </a:ext>
            </a:extLst>
          </p:cNvPr>
          <p:cNvSpPr/>
          <p:nvPr/>
        </p:nvSpPr>
        <p:spPr>
          <a:xfrm>
            <a:off x="198783" y="145774"/>
            <a:ext cx="9501808" cy="6599583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FB07C81D-641E-D82D-DBDF-1AB78970736F}"/>
              </a:ext>
            </a:extLst>
          </p:cNvPr>
          <p:cNvSpPr/>
          <p:nvPr/>
        </p:nvSpPr>
        <p:spPr>
          <a:xfrm>
            <a:off x="2663686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01ABA8A-97BE-766F-BCED-823EF69B5F59}"/>
              </a:ext>
            </a:extLst>
          </p:cNvPr>
          <p:cNvSpPr/>
          <p:nvPr/>
        </p:nvSpPr>
        <p:spPr>
          <a:xfrm>
            <a:off x="324679" y="3644349"/>
            <a:ext cx="2160104" cy="2941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DC70B06-23A5-C8A0-3D15-E5AAC8A087C8}"/>
              </a:ext>
            </a:extLst>
          </p:cNvPr>
          <p:cNvSpPr/>
          <p:nvPr/>
        </p:nvSpPr>
        <p:spPr>
          <a:xfrm>
            <a:off x="7421219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Red Hands" panose="02000505000000020004" pitchFamily="2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4ADA27C3-1394-DE89-EBE3-F2EE2E8CC5D1}"/>
              </a:ext>
            </a:extLst>
          </p:cNvPr>
          <p:cNvSpPr/>
          <p:nvPr/>
        </p:nvSpPr>
        <p:spPr>
          <a:xfrm>
            <a:off x="5082212" y="364434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7C25444-FA73-A0D9-3F59-5B0A26C6AEBC}"/>
              </a:ext>
            </a:extLst>
          </p:cNvPr>
          <p:cNvSpPr/>
          <p:nvPr/>
        </p:nvSpPr>
        <p:spPr>
          <a:xfrm flipV="1">
            <a:off x="2663686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605668FE-051B-1352-23EA-5BB691E8F23A}"/>
              </a:ext>
            </a:extLst>
          </p:cNvPr>
          <p:cNvSpPr/>
          <p:nvPr/>
        </p:nvSpPr>
        <p:spPr>
          <a:xfrm flipV="1">
            <a:off x="32467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C3252838-178D-2ECF-CE8A-E79DF51FE87B}"/>
              </a:ext>
            </a:extLst>
          </p:cNvPr>
          <p:cNvSpPr/>
          <p:nvPr/>
        </p:nvSpPr>
        <p:spPr>
          <a:xfrm flipV="1">
            <a:off x="7421219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91EBF5CF-B67A-F07E-6900-BB6CEFD72D3E}"/>
              </a:ext>
            </a:extLst>
          </p:cNvPr>
          <p:cNvSpPr/>
          <p:nvPr/>
        </p:nvSpPr>
        <p:spPr>
          <a:xfrm flipV="1">
            <a:off x="5082212" y="271669"/>
            <a:ext cx="2160104" cy="2941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8BC96D-2A9A-1F6D-0738-E2832F7665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11000"/>
          </a:blip>
          <a:stretch>
            <a:fillRect/>
          </a:stretch>
        </p:blipFill>
        <p:spPr>
          <a:xfrm>
            <a:off x="2945879" y="4060699"/>
            <a:ext cx="1595718" cy="2109282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45827"/>
              </a:srgbClr>
            </a:outerShdw>
          </a:effectLst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id="{7A602FB1-8B39-38DB-24C3-A32A9A6717C0}"/>
              </a:ext>
            </a:extLst>
          </p:cNvPr>
          <p:cNvSpPr txBox="1"/>
          <p:nvPr/>
        </p:nvSpPr>
        <p:spPr>
          <a:xfrm>
            <a:off x="2743204" y="3706344"/>
            <a:ext cx="20805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primer día de clases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5F4BF95-108E-E212-65D5-E030E47CB081}"/>
              </a:ext>
            </a:extLst>
          </p:cNvPr>
          <p:cNvSpPr txBox="1"/>
          <p:nvPr/>
        </p:nvSpPr>
        <p:spPr>
          <a:xfrm>
            <a:off x="2743203" y="6072833"/>
            <a:ext cx="208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SEXTO</a:t>
            </a:r>
            <a:endParaRPr lang="es-ES_tradnl" sz="24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Red Hands" panose="02000505000000020004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3DF4BF-FE6A-2EEF-AE7C-3D117A041FB3}"/>
              </a:ext>
            </a:extLst>
          </p:cNvPr>
          <p:cNvSpPr txBox="1"/>
          <p:nvPr/>
        </p:nvSpPr>
        <p:spPr>
          <a:xfrm>
            <a:off x="5105982" y="3706344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nombre es: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40D64C6-7227-82AB-0FCD-A2777FFBA581}"/>
              </a:ext>
            </a:extLst>
          </p:cNvPr>
          <p:cNvSpPr/>
          <p:nvPr/>
        </p:nvSpPr>
        <p:spPr>
          <a:xfrm>
            <a:off x="5203371" y="415834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C02AAA5-F508-03B8-DDE5-E37E816CA4B4}"/>
              </a:ext>
            </a:extLst>
          </p:cNvPr>
          <p:cNvSpPr txBox="1"/>
          <p:nvPr/>
        </p:nvSpPr>
        <p:spPr>
          <a:xfrm>
            <a:off x="5161731" y="4578467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Así soy yo: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DB5981-CE56-32BB-623B-C7AC206D6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593" t="71135" r="27567" b="2121"/>
          <a:stretch/>
        </p:blipFill>
        <p:spPr>
          <a:xfrm>
            <a:off x="5188331" y="4752804"/>
            <a:ext cx="1915886" cy="178169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15B8216-7332-DA44-7711-1069F6B2444D}"/>
              </a:ext>
            </a:extLst>
          </p:cNvPr>
          <p:cNvSpPr txBox="1"/>
          <p:nvPr/>
        </p:nvSpPr>
        <p:spPr>
          <a:xfrm>
            <a:off x="7460978" y="3732193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cumple es: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E78EEFFA-7A6C-E3A0-81DC-BF48F165CD0D}"/>
              </a:ext>
            </a:extLst>
          </p:cNvPr>
          <p:cNvSpPr/>
          <p:nvPr/>
        </p:nvSpPr>
        <p:spPr>
          <a:xfrm>
            <a:off x="7580900" y="4118596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086AA63-9642-1657-B6F3-7F577D75012C}"/>
              </a:ext>
            </a:extLst>
          </p:cNvPr>
          <p:cNvSpPr/>
          <p:nvPr/>
        </p:nvSpPr>
        <p:spPr>
          <a:xfrm>
            <a:off x="8238251" y="4118595"/>
            <a:ext cx="1206832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C452DFB-96AB-6946-3D3D-CE49EF336E64}"/>
              </a:ext>
            </a:extLst>
          </p:cNvPr>
          <p:cNvSpPr txBox="1"/>
          <p:nvPr/>
        </p:nvSpPr>
        <p:spPr>
          <a:xfrm>
            <a:off x="7641989" y="442457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DÍA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83BABD4-31E4-106B-8153-A18C0B1304CF}"/>
              </a:ext>
            </a:extLst>
          </p:cNvPr>
          <p:cNvSpPr txBox="1"/>
          <p:nvPr/>
        </p:nvSpPr>
        <p:spPr>
          <a:xfrm>
            <a:off x="8501270" y="4455356"/>
            <a:ext cx="506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MES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EF3BE3-529B-CA8F-5C48-144592F82F13}"/>
              </a:ext>
            </a:extLst>
          </p:cNvPr>
          <p:cNvSpPr txBox="1"/>
          <p:nvPr/>
        </p:nvSpPr>
        <p:spPr>
          <a:xfrm>
            <a:off x="6022912" y="4747831"/>
            <a:ext cx="4956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TENGO: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DB6EF75-A7E3-DF53-7968-40554F284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6723" y="5130205"/>
            <a:ext cx="1661375" cy="139766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38C0810-94A3-5ED0-3AC9-BE963D2867B2}"/>
              </a:ext>
            </a:extLst>
          </p:cNvPr>
          <p:cNvSpPr txBox="1"/>
          <p:nvPr/>
        </p:nvSpPr>
        <p:spPr>
          <a:xfrm>
            <a:off x="8733738" y="5353882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Años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88C2A5F-C103-35AE-8330-4D4686705619}"/>
              </a:ext>
            </a:extLst>
          </p:cNvPr>
          <p:cNvSpPr txBox="1"/>
          <p:nvPr/>
        </p:nvSpPr>
        <p:spPr>
          <a:xfrm>
            <a:off x="-1281820" y="3764652"/>
            <a:ext cx="54919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Foto en mi</a:t>
            </a:r>
          </a:p>
          <a:p>
            <a:pPr algn="ctr"/>
            <a:r>
              <a:rPr lang="es-ES_tradnl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primer día</a:t>
            </a:r>
            <a:endParaRPr lang="es-ES_tradnl" sz="2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25528FE-A22D-7097-3663-81390184377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489293" y="4389745"/>
            <a:ext cx="1790905" cy="2038659"/>
          </a:xfrm>
          <a:prstGeom prst="rect">
            <a:avLst/>
          </a:prstGeom>
        </p:spPr>
      </p:pic>
      <p:pic>
        <p:nvPicPr>
          <p:cNvPr id="23" name="Imagen 22" descr="Logotipo-Orientación-Ándujar">
            <a:extLst>
              <a:ext uri="{FF2B5EF4-FFF2-40B4-BE49-F238E27FC236}">
                <a16:creationId xmlns:a16="http://schemas.microsoft.com/office/drawing/2014/main" id="{407D229C-C187-27F5-FD79-67DCC1E70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371" y="6252417"/>
            <a:ext cx="426649" cy="275452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449A0038-8D51-78E9-9129-380442AD1C86}"/>
              </a:ext>
            </a:extLst>
          </p:cNvPr>
          <p:cNvSpPr txBox="1"/>
          <p:nvPr/>
        </p:nvSpPr>
        <p:spPr>
          <a:xfrm rot="10800000">
            <a:off x="7445228" y="2573841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color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E4421A0C-3880-8710-4EBC-B3B96DB099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670581" y="533640"/>
            <a:ext cx="1661375" cy="1795049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9F12F766-4D30-DF1C-B45D-2863DB68424E}"/>
              </a:ext>
            </a:extLst>
          </p:cNvPr>
          <p:cNvSpPr txBox="1"/>
          <p:nvPr/>
        </p:nvSpPr>
        <p:spPr>
          <a:xfrm rot="10800000">
            <a:off x="5141647" y="275526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FAMILIA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D9A5F26-1565-F9B3-AEC2-62B2DFCE7BB3}"/>
              </a:ext>
            </a:extLst>
          </p:cNvPr>
          <p:cNvSpPr txBox="1"/>
          <p:nvPr/>
        </p:nvSpPr>
        <p:spPr>
          <a:xfrm rot="10800000">
            <a:off x="5591249" y="340439"/>
            <a:ext cx="20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Somos: </a:t>
            </a: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344AA0ED-113E-3A79-27D8-37D337FC077A}"/>
              </a:ext>
            </a:extLst>
          </p:cNvPr>
          <p:cNvSpPr/>
          <p:nvPr/>
        </p:nvSpPr>
        <p:spPr>
          <a:xfrm>
            <a:off x="5475826" y="367629"/>
            <a:ext cx="526037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944760B4-949C-17A8-461E-3E161F85A1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5136434" y="708963"/>
            <a:ext cx="2160104" cy="2019838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293D81EC-06CD-B65E-73B9-34A946C02B99}"/>
              </a:ext>
            </a:extLst>
          </p:cNvPr>
          <p:cNvSpPr txBox="1"/>
          <p:nvPr/>
        </p:nvSpPr>
        <p:spPr>
          <a:xfrm rot="10800000">
            <a:off x="2731201" y="2526829"/>
            <a:ext cx="208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Mi deporte</a:t>
            </a:r>
          </a:p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Favorito es: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CD46345-C428-5A26-17F0-F64E4D8FF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6922" y="377739"/>
            <a:ext cx="738422" cy="738422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FF1975FA-ABD7-D676-BAE2-E61A69611F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2529" y="561635"/>
            <a:ext cx="729798" cy="72979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9126A65B-6889-542F-DDE3-57BEC59EE7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7601" y="1811491"/>
            <a:ext cx="612665" cy="612665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241563E-64B0-AFC5-6ADC-64660CE26A1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2687695" y="1804721"/>
            <a:ext cx="890615" cy="890615"/>
          </a:xfrm>
          <a:prstGeom prst="rect">
            <a:avLst/>
          </a:prstGeom>
        </p:spPr>
      </p:pic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31127501-63A7-DF73-106B-58434E04773F}"/>
              </a:ext>
            </a:extLst>
          </p:cNvPr>
          <p:cNvSpPr/>
          <p:nvPr/>
        </p:nvSpPr>
        <p:spPr>
          <a:xfrm>
            <a:off x="2785795" y="1367262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CB1FEBF0-688C-8638-0635-CD7B596A7519}"/>
              </a:ext>
            </a:extLst>
          </p:cNvPr>
          <p:cNvSpPr txBox="1"/>
          <p:nvPr/>
        </p:nvSpPr>
        <p:spPr>
          <a:xfrm rot="10800000">
            <a:off x="324676" y="2616766"/>
            <a:ext cx="2120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Red Hands" panose="02000505000000020004" pitchFamily="2" charset="0"/>
              </a:rPr>
              <a:t>Este curso quiero</a:t>
            </a:r>
          </a:p>
        </p:txBody>
      </p:sp>
      <p:sp>
        <p:nvSpPr>
          <p:cNvPr id="53" name="Rectángulo redondeado 52">
            <a:extLst>
              <a:ext uri="{FF2B5EF4-FFF2-40B4-BE49-F238E27FC236}">
                <a16:creationId xmlns:a16="http://schemas.microsoft.com/office/drawing/2014/main" id="{BB75EE18-8358-DA94-F3D3-7BD0122983AD}"/>
              </a:ext>
            </a:extLst>
          </p:cNvPr>
          <p:cNvSpPr/>
          <p:nvPr/>
        </p:nvSpPr>
        <p:spPr>
          <a:xfrm>
            <a:off x="446788" y="2236384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334D2B5D-60F1-047C-FCE7-841447661AE5}"/>
              </a:ext>
            </a:extLst>
          </p:cNvPr>
          <p:cNvSpPr/>
          <p:nvPr/>
        </p:nvSpPr>
        <p:spPr>
          <a:xfrm>
            <a:off x="426706" y="1696386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A9539C5D-AE93-1569-5BDC-AD6D7FFDD2AB}"/>
              </a:ext>
            </a:extLst>
          </p:cNvPr>
          <p:cNvSpPr/>
          <p:nvPr/>
        </p:nvSpPr>
        <p:spPr>
          <a:xfrm>
            <a:off x="446788" y="1194711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Rectángulo redondeado 56">
            <a:extLst>
              <a:ext uri="{FF2B5EF4-FFF2-40B4-BE49-F238E27FC236}">
                <a16:creationId xmlns:a16="http://schemas.microsoft.com/office/drawing/2014/main" id="{52E090E6-2134-0E5B-E5AB-24644A3C0D43}"/>
              </a:ext>
            </a:extLst>
          </p:cNvPr>
          <p:cNvSpPr/>
          <p:nvPr/>
        </p:nvSpPr>
        <p:spPr>
          <a:xfrm>
            <a:off x="426706" y="654713"/>
            <a:ext cx="1915886" cy="3374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484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2782</TotalTime>
  <Words>270</Words>
  <Application>Microsoft Macintosh PowerPoint</Application>
  <PresentationFormat>A4 (210 x 297 mm)</PresentationFormat>
  <Paragraphs>108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KG Red Hands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6</cp:revision>
  <dcterms:created xsi:type="dcterms:W3CDTF">2024-05-04T07:48:51Z</dcterms:created>
  <dcterms:modified xsi:type="dcterms:W3CDTF">2026-09-02T16:50:40Z</dcterms:modified>
</cp:coreProperties>
</file>