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87" r:id="rId2"/>
  </p:sldIdLst>
  <p:sldSz cx="10045700" cy="7778750"/>
  <p:notesSz cx="10045700" cy="77787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C0"/>
    <a:srgbClr val="46AE65"/>
    <a:srgbClr val="F07EBD"/>
    <a:srgbClr val="F7ED00"/>
    <a:srgbClr val="EB5361"/>
    <a:srgbClr val="E11A2C"/>
    <a:srgbClr val="C1E9F9"/>
    <a:srgbClr val="F07C84"/>
    <a:srgbClr val="D71928"/>
    <a:srgbClr val="F8A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23" autoAdjust="0"/>
    <p:restoredTop sz="94674"/>
  </p:normalViewPr>
  <p:slideViewPr>
    <p:cSldViewPr>
      <p:cViewPr varScale="1">
        <p:scale>
          <a:sx n="93" d="100"/>
          <a:sy n="93" d="100"/>
        </p:scale>
        <p:origin x="2448" y="10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2925" cy="3905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89600" y="0"/>
            <a:ext cx="4354513" cy="3905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46B66-60BF-490D-8544-FD248F4C5ABB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328988" y="973138"/>
            <a:ext cx="3387725" cy="2624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4888" y="3743325"/>
            <a:ext cx="8035925" cy="30638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8225"/>
            <a:ext cx="4352925" cy="3905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89600" y="7388225"/>
            <a:ext cx="4354513" cy="3905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5B4AC-0851-4225-8499-F71C9C2C43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63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3427" y="2411412"/>
            <a:ext cx="8538845" cy="16335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6855" y="4356100"/>
            <a:ext cx="7031990" cy="19446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285" y="1789112"/>
            <a:ext cx="4369879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73535" y="1789112"/>
            <a:ext cx="4369879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2895" y="474281"/>
            <a:ext cx="9439909" cy="629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285" y="1789112"/>
            <a:ext cx="9041130" cy="5133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5538" y="7234237"/>
            <a:ext cx="3214624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285" y="7234237"/>
            <a:ext cx="2310511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32904" y="7234237"/>
            <a:ext cx="2310511" cy="388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5570" y="184150"/>
            <a:ext cx="9814560" cy="7434580"/>
          </a:xfrm>
          <a:custGeom>
            <a:avLst/>
            <a:gdLst/>
            <a:ahLst/>
            <a:cxnLst/>
            <a:rect l="l" t="t" r="r" b="b"/>
            <a:pathLst>
              <a:path w="9814560" h="7434580">
                <a:moveTo>
                  <a:pt x="0" y="7434580"/>
                </a:moveTo>
                <a:lnTo>
                  <a:pt x="9814560" y="7434580"/>
                </a:lnTo>
                <a:lnTo>
                  <a:pt x="9814560" y="0"/>
                </a:lnTo>
                <a:lnTo>
                  <a:pt x="0" y="0"/>
                </a:lnTo>
                <a:lnTo>
                  <a:pt x="0" y="7434580"/>
                </a:lnTo>
                <a:close/>
              </a:path>
            </a:pathLst>
          </a:cu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274008" y="1800686"/>
          <a:ext cx="2880845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3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55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60" dirty="0">
                          <a:latin typeface="Tahoma"/>
                          <a:cs typeface="Tahoma"/>
                        </a:rPr>
                        <a:t>1.-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14" dirty="0">
                          <a:latin typeface="Tahoma"/>
                          <a:cs typeface="Tahoma"/>
                        </a:rPr>
                        <a:t>2.-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35" dirty="0">
                          <a:latin typeface="Tahoma"/>
                          <a:cs typeface="Tahoma"/>
                        </a:rPr>
                        <a:t>3.-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05" dirty="0">
                          <a:latin typeface="Tahoma"/>
                          <a:cs typeface="Tahoma"/>
                        </a:rPr>
                        <a:t>4.-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14" dirty="0">
                          <a:latin typeface="Tahoma"/>
                          <a:cs typeface="Tahoma"/>
                        </a:rPr>
                        <a:t>5.-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00" spc="-100" dirty="0">
                          <a:latin typeface="Tahoma"/>
                          <a:cs typeface="Tahoma"/>
                        </a:rPr>
                        <a:t>6.-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20" dirty="0">
                          <a:latin typeface="Tahoma"/>
                          <a:cs typeface="Tahoma"/>
                        </a:rPr>
                        <a:t>7.-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05" dirty="0">
                          <a:latin typeface="Tahoma"/>
                          <a:cs typeface="Tahoma"/>
                        </a:rPr>
                        <a:t>8.-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14" dirty="0">
                          <a:latin typeface="Tahoma"/>
                          <a:cs typeface="Tahoma"/>
                        </a:rPr>
                        <a:t>9.-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14" dirty="0">
                          <a:latin typeface="Tahoma"/>
                          <a:cs typeface="Tahoma"/>
                        </a:rPr>
                        <a:t>10.-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85" dirty="0">
                          <a:latin typeface="Tahoma"/>
                          <a:cs typeface="Tahoma"/>
                        </a:rPr>
                        <a:t>11.-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12.-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70" dirty="0">
                          <a:latin typeface="Tahoma"/>
                          <a:cs typeface="Tahoma"/>
                        </a:rPr>
                        <a:t>13.-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14.-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15.-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45" dirty="0">
                          <a:latin typeface="Tahoma"/>
                          <a:cs typeface="Tahoma"/>
                        </a:rPr>
                        <a:t>16.-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60" dirty="0">
                          <a:latin typeface="Tahoma"/>
                          <a:cs typeface="Tahoma"/>
                        </a:rPr>
                        <a:t>17.-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18.-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150" dirty="0">
                          <a:latin typeface="Tahoma"/>
                          <a:cs typeface="Tahoma"/>
                        </a:rPr>
                        <a:t>19.-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000" spc="-80" dirty="0">
                          <a:latin typeface="Tahoma"/>
                          <a:cs typeface="Tahoma"/>
                        </a:rPr>
                        <a:t>20.-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8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21.-</a:t>
                      </a:r>
                      <a:endParaRPr sz="1000" spc="-8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672990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8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22.-</a:t>
                      </a:r>
                      <a:endParaRPr sz="1000" spc="-8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47076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16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23.-</a:t>
                      </a: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1318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8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24.-</a:t>
                      </a:r>
                      <a:endParaRPr sz="1000" spc="-8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01492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s-ES" sz="1000" spc="-160" dirty="0">
                          <a:solidFill>
                            <a:schemeClr val="tx1"/>
                          </a:solidFill>
                          <a:latin typeface="Tahoma"/>
                          <a:ea typeface="+mn-ea"/>
                          <a:cs typeface="Tahoma"/>
                        </a:rPr>
                        <a:t>25.-</a:t>
                      </a: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spc="-160" dirty="0">
                        <a:solidFill>
                          <a:schemeClr val="tx1"/>
                        </a:solidFill>
                        <a:latin typeface="Tahoma"/>
                        <a:ea typeface="+mn-ea"/>
                        <a:cs typeface="Tahoma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709324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291596" y="272351"/>
            <a:ext cx="9462508" cy="655764"/>
            <a:chOff x="124460" y="375920"/>
            <a:chExt cx="9827260" cy="889000"/>
          </a:xfrm>
          <a:solidFill>
            <a:srgbClr val="EB5361"/>
          </a:solidFill>
        </p:grpSpPr>
        <p:sp>
          <p:nvSpPr>
            <p:cNvPr id="18" name="object 18"/>
            <p:cNvSpPr/>
            <p:nvPr/>
          </p:nvSpPr>
          <p:spPr>
            <a:xfrm>
              <a:off x="130810" y="382270"/>
              <a:ext cx="9814560" cy="876300"/>
            </a:xfrm>
            <a:custGeom>
              <a:avLst/>
              <a:gdLst/>
              <a:ahLst/>
              <a:cxnLst/>
              <a:rect l="l" t="t" r="r" b="b"/>
              <a:pathLst>
                <a:path w="9814560" h="876300">
                  <a:moveTo>
                    <a:pt x="0" y="0"/>
                  </a:moveTo>
                  <a:lnTo>
                    <a:pt x="0" y="876300"/>
                  </a:lnTo>
                  <a:lnTo>
                    <a:pt x="9814560" y="701040"/>
                  </a:lnTo>
                  <a:lnTo>
                    <a:pt x="9814560" y="17526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rgbClr val="EB536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0810" y="382270"/>
              <a:ext cx="9814560" cy="876300"/>
            </a:xfrm>
            <a:custGeom>
              <a:avLst/>
              <a:gdLst/>
              <a:ahLst/>
              <a:cxnLst/>
              <a:rect l="l" t="t" r="r" b="b"/>
              <a:pathLst>
                <a:path w="9814560" h="876300">
                  <a:moveTo>
                    <a:pt x="0" y="876300"/>
                  </a:moveTo>
                  <a:lnTo>
                    <a:pt x="0" y="0"/>
                  </a:lnTo>
                  <a:lnTo>
                    <a:pt x="9814560" y="175260"/>
                  </a:lnTo>
                  <a:lnTo>
                    <a:pt x="9814560" y="701040"/>
                  </a:lnTo>
                  <a:lnTo>
                    <a:pt x="0" y="8763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aphicFrame>
        <p:nvGraphicFramePr>
          <p:cNvPr id="59" name="Tabla 58">
            <a:extLst>
              <a:ext uri="{FF2B5EF4-FFF2-40B4-BE49-F238E27FC236}">
                <a16:creationId xmlns:a16="http://schemas.microsoft.com/office/drawing/2014/main" id="{626152C5-D914-8946-B7D0-F2F20BAC0823}"/>
              </a:ext>
            </a:extLst>
          </p:cNvPr>
          <p:cNvGraphicFramePr>
            <a:graphicFrameLocks noGrp="1"/>
          </p:cNvGraphicFramePr>
          <p:nvPr/>
        </p:nvGraphicFramePr>
        <p:xfrm>
          <a:off x="3382328" y="1792800"/>
          <a:ext cx="1169380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2437927969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4095164783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74556129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332409185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586869919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67596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6326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59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95137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3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2717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2904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9184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57479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816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09333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2929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113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46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9807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913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8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1692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2409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23896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1068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624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642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2799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50783"/>
                  </a:ext>
                </a:extLst>
              </a:tr>
            </a:tbl>
          </a:graphicData>
        </a:graphic>
      </p:graphicFrame>
      <p:graphicFrame>
        <p:nvGraphicFramePr>
          <p:cNvPr id="60" name="Tabla 59">
            <a:extLst>
              <a:ext uri="{FF2B5EF4-FFF2-40B4-BE49-F238E27FC236}">
                <a16:creationId xmlns:a16="http://schemas.microsoft.com/office/drawing/2014/main" id="{AE66FFE7-533F-77AA-BFB1-5311C6F4F904}"/>
              </a:ext>
            </a:extLst>
          </p:cNvPr>
          <p:cNvGraphicFramePr>
            <a:graphicFrameLocks noGrp="1"/>
          </p:cNvGraphicFramePr>
          <p:nvPr/>
        </p:nvGraphicFramePr>
        <p:xfrm>
          <a:off x="4794250" y="1792800"/>
          <a:ext cx="1169380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2437927969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4095164783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74556129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332409185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586869919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67596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6326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59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95137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3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2717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2904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9184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57479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816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09333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2929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113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46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9807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913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8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1692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2409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23896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1068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624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642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2799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50783"/>
                  </a:ext>
                </a:extLst>
              </a:tr>
            </a:tbl>
          </a:graphicData>
        </a:graphic>
      </p:graphicFrame>
      <p:graphicFrame>
        <p:nvGraphicFramePr>
          <p:cNvPr id="61" name="Tabla 60">
            <a:extLst>
              <a:ext uri="{FF2B5EF4-FFF2-40B4-BE49-F238E27FC236}">
                <a16:creationId xmlns:a16="http://schemas.microsoft.com/office/drawing/2014/main" id="{B12821C4-0D2A-B653-9097-BFE289F4BCB8}"/>
              </a:ext>
            </a:extLst>
          </p:cNvPr>
          <p:cNvGraphicFramePr>
            <a:graphicFrameLocks noGrp="1"/>
          </p:cNvGraphicFramePr>
          <p:nvPr/>
        </p:nvGraphicFramePr>
        <p:xfrm>
          <a:off x="6172640" y="1792800"/>
          <a:ext cx="1169380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2437927969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4095164783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74556129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332409185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586869919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67596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6326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59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95137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3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2717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2904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9184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57479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816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09333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2929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113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46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9807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913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8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1692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2409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23896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1068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624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642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2799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50783"/>
                  </a:ext>
                </a:extLst>
              </a:tr>
            </a:tbl>
          </a:graphicData>
        </a:graphic>
      </p:graphicFrame>
      <p:graphicFrame>
        <p:nvGraphicFramePr>
          <p:cNvPr id="62" name="Tabla 61">
            <a:extLst>
              <a:ext uri="{FF2B5EF4-FFF2-40B4-BE49-F238E27FC236}">
                <a16:creationId xmlns:a16="http://schemas.microsoft.com/office/drawing/2014/main" id="{09518881-5E5E-68D1-9BA8-449A85891415}"/>
              </a:ext>
            </a:extLst>
          </p:cNvPr>
          <p:cNvGraphicFramePr>
            <a:graphicFrameLocks noGrp="1"/>
          </p:cNvGraphicFramePr>
          <p:nvPr/>
        </p:nvGraphicFramePr>
        <p:xfrm>
          <a:off x="7569495" y="1789694"/>
          <a:ext cx="1169380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2437927969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4095164783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74556129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332409185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586869919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67596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663260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4859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95137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903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2717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2904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69184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457479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4816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909333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42929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113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64601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359807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7913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68001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1692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042409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423896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1068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86240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9642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62799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6050783"/>
                  </a:ext>
                </a:extLst>
              </a:tr>
            </a:tbl>
          </a:graphicData>
        </a:graphic>
      </p:graphicFrame>
      <p:sp>
        <p:nvSpPr>
          <p:cNvPr id="2" name="object 4">
            <a:extLst>
              <a:ext uri="{FF2B5EF4-FFF2-40B4-BE49-F238E27FC236}">
                <a16:creationId xmlns:a16="http://schemas.microsoft.com/office/drawing/2014/main" id="{897CCC56-A293-3B14-6024-63B6D87CACF0}"/>
              </a:ext>
            </a:extLst>
          </p:cNvPr>
          <p:cNvSpPr txBox="1"/>
          <p:nvPr/>
        </p:nvSpPr>
        <p:spPr>
          <a:xfrm>
            <a:off x="7698281" y="453000"/>
            <a:ext cx="2231848" cy="28341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ES" sz="1750" spc="-95" dirty="0">
                <a:solidFill>
                  <a:schemeClr val="bg1"/>
                </a:solidFill>
                <a:latin typeface="Fredoka One" panose="02000000000000000000" pitchFamily="2" charset="0"/>
                <a:cs typeface="Trebuchet MS"/>
              </a:rPr>
              <a:t>CURSO 2026-2027</a:t>
            </a:r>
            <a:endParaRPr sz="1750" dirty="0">
              <a:solidFill>
                <a:schemeClr val="bg1"/>
              </a:solidFill>
              <a:latin typeface="Fredoka One" panose="02000000000000000000" pitchFamily="2" charset="0"/>
              <a:cs typeface="Trebuchet MS"/>
            </a:endParaRPr>
          </a:p>
        </p:txBody>
      </p:sp>
      <p:graphicFrame>
        <p:nvGraphicFramePr>
          <p:cNvPr id="38" name="object 11">
            <a:extLst>
              <a:ext uri="{FF2B5EF4-FFF2-40B4-BE49-F238E27FC236}">
                <a16:creationId xmlns:a16="http://schemas.microsoft.com/office/drawing/2014/main" id="{5242FA30-A845-6F74-E17C-843A3ED31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530400"/>
              </p:ext>
            </p:extLst>
          </p:nvPr>
        </p:nvGraphicFramePr>
        <p:xfrm>
          <a:off x="1985060" y="1146175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619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2384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9" name="object 12">
            <a:extLst>
              <a:ext uri="{FF2B5EF4-FFF2-40B4-BE49-F238E27FC236}">
                <a16:creationId xmlns:a16="http://schemas.microsoft.com/office/drawing/2014/main" id="{98F6839F-EA83-8E27-45AE-D24414A219FD}"/>
              </a:ext>
            </a:extLst>
          </p:cNvPr>
          <p:cNvGrpSpPr/>
          <p:nvPr/>
        </p:nvGrpSpPr>
        <p:grpSpPr>
          <a:xfrm>
            <a:off x="2042972" y="1169543"/>
            <a:ext cx="808990" cy="335280"/>
            <a:chOff x="2077085" y="1591056"/>
            <a:chExt cx="808990" cy="335280"/>
          </a:xfrm>
        </p:grpSpPr>
        <p:pic>
          <p:nvPicPr>
            <p:cNvPr id="40" name="object 13">
              <a:extLst>
                <a:ext uri="{FF2B5EF4-FFF2-40B4-BE49-F238E27FC236}">
                  <a16:creationId xmlns:a16="http://schemas.microsoft.com/office/drawing/2014/main" id="{C666F760-C249-338D-E16C-F1AB5878829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7085" y="1591056"/>
              <a:ext cx="264160" cy="335279"/>
            </a:xfrm>
            <a:prstGeom prst="rect">
              <a:avLst/>
            </a:prstGeom>
          </p:spPr>
        </p:pic>
        <p:pic>
          <p:nvPicPr>
            <p:cNvPr id="41" name="object 14">
              <a:extLst>
                <a:ext uri="{FF2B5EF4-FFF2-40B4-BE49-F238E27FC236}">
                  <a16:creationId xmlns:a16="http://schemas.microsoft.com/office/drawing/2014/main" id="{1F0C88A1-DF4B-E2F8-4AA2-B9875F4968D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0155" y="1609979"/>
              <a:ext cx="375919" cy="269239"/>
            </a:xfrm>
            <a:prstGeom prst="rect">
              <a:avLst/>
            </a:prstGeom>
          </p:spPr>
        </p:pic>
        <p:pic>
          <p:nvPicPr>
            <p:cNvPr id="42" name="object 15">
              <a:extLst>
                <a:ext uri="{FF2B5EF4-FFF2-40B4-BE49-F238E27FC236}">
                  <a16:creationId xmlns:a16="http://schemas.microsoft.com/office/drawing/2014/main" id="{919077D4-4150-D786-E974-313073CE66F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8380" y="1609725"/>
              <a:ext cx="375919" cy="269239"/>
            </a:xfrm>
            <a:prstGeom prst="rect">
              <a:avLst/>
            </a:prstGeom>
          </p:spPr>
        </p:pic>
      </p:grpSp>
      <p:pic>
        <p:nvPicPr>
          <p:cNvPr id="43" name="object 16">
            <a:extLst>
              <a:ext uri="{FF2B5EF4-FFF2-40B4-BE49-F238E27FC236}">
                <a16:creationId xmlns:a16="http://schemas.microsoft.com/office/drawing/2014/main" id="{145FAF6A-B270-86B3-38A1-C1F6BFCB8223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32328" y="1188910"/>
            <a:ext cx="538480" cy="270700"/>
          </a:xfrm>
          <a:prstGeom prst="rect">
            <a:avLst/>
          </a:prstGeom>
        </p:spPr>
      </p:pic>
      <p:graphicFrame>
        <p:nvGraphicFramePr>
          <p:cNvPr id="44" name="object 26">
            <a:extLst>
              <a:ext uri="{FF2B5EF4-FFF2-40B4-BE49-F238E27FC236}">
                <a16:creationId xmlns:a16="http://schemas.microsoft.com/office/drawing/2014/main" id="{5C11D919-3CD2-F2F1-7FF4-13629C0D4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816283"/>
              </p:ext>
            </p:extLst>
          </p:nvPr>
        </p:nvGraphicFramePr>
        <p:xfrm>
          <a:off x="3380154" y="1146175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09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699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13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object 27">
            <a:extLst>
              <a:ext uri="{FF2B5EF4-FFF2-40B4-BE49-F238E27FC236}">
                <a16:creationId xmlns:a16="http://schemas.microsoft.com/office/drawing/2014/main" id="{E1240206-2A71-6BC4-5568-DC0340324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220300"/>
              </p:ext>
            </p:extLst>
          </p:nvPr>
        </p:nvGraphicFramePr>
        <p:xfrm>
          <a:off x="4775377" y="1146175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937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3556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object 28">
            <a:extLst>
              <a:ext uri="{FF2B5EF4-FFF2-40B4-BE49-F238E27FC236}">
                <a16:creationId xmlns:a16="http://schemas.microsoft.com/office/drawing/2014/main" id="{012E4816-8774-7E67-10E2-B95593923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888586"/>
              </p:ext>
            </p:extLst>
          </p:nvPr>
        </p:nvGraphicFramePr>
        <p:xfrm>
          <a:off x="6170471" y="1146175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826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334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45720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27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object 29">
            <a:extLst>
              <a:ext uri="{FF2B5EF4-FFF2-40B4-BE49-F238E27FC236}">
                <a16:creationId xmlns:a16="http://schemas.microsoft.com/office/drawing/2014/main" id="{DB9E6535-91E0-DC45-5A40-5F8E25D9E3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541126"/>
              </p:ext>
            </p:extLst>
          </p:nvPr>
        </p:nvGraphicFramePr>
        <p:xfrm>
          <a:off x="7565567" y="1146175"/>
          <a:ext cx="1162048" cy="529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2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9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ct val="100000"/>
                        </a:lnSpc>
                      </a:pPr>
                      <a:r>
                        <a:rPr sz="1200" spc="-10" dirty="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30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50" dirty="0">
                        <a:latin typeface="Times New Roman"/>
                        <a:cs typeface="Times New Roman"/>
                      </a:endParaRPr>
                    </a:p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lang="es-ES" sz="1200" spc="-10" dirty="0">
                          <a:solidFill>
                            <a:srgbClr val="006FC0"/>
                          </a:solidFill>
                          <a:latin typeface="+mn-lt"/>
                          <a:cs typeface="Calibri"/>
                        </a:rPr>
                        <a:t>31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28575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48" name="object 30">
            <a:extLst>
              <a:ext uri="{FF2B5EF4-FFF2-40B4-BE49-F238E27FC236}">
                <a16:creationId xmlns:a16="http://schemas.microsoft.com/office/drawing/2014/main" id="{1AD322B6-0F54-60ED-65BC-01CDF6B1D209}"/>
              </a:ext>
            </a:extLst>
          </p:cNvPr>
          <p:cNvGrpSpPr/>
          <p:nvPr/>
        </p:nvGrpSpPr>
        <p:grpSpPr>
          <a:xfrm>
            <a:off x="3443401" y="1175893"/>
            <a:ext cx="809625" cy="335280"/>
            <a:chOff x="3477514" y="1597406"/>
            <a:chExt cx="809625" cy="335280"/>
          </a:xfrm>
        </p:grpSpPr>
        <p:pic>
          <p:nvPicPr>
            <p:cNvPr id="49" name="object 31">
              <a:extLst>
                <a:ext uri="{FF2B5EF4-FFF2-40B4-BE49-F238E27FC236}">
                  <a16:creationId xmlns:a16="http://schemas.microsoft.com/office/drawing/2014/main" id="{B523B27D-BE80-E4F1-12F2-470A8EEE834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7514" y="1597406"/>
              <a:ext cx="264795" cy="335279"/>
            </a:xfrm>
            <a:prstGeom prst="rect">
              <a:avLst/>
            </a:prstGeom>
          </p:spPr>
        </p:pic>
        <p:pic>
          <p:nvPicPr>
            <p:cNvPr id="50" name="object 32">
              <a:extLst>
                <a:ext uri="{FF2B5EF4-FFF2-40B4-BE49-F238E27FC236}">
                  <a16:creationId xmlns:a16="http://schemas.microsoft.com/office/drawing/2014/main" id="{2100A4AF-7EF0-5070-3BA8-8610A9D7563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0965" y="1616329"/>
              <a:ext cx="375920" cy="269239"/>
            </a:xfrm>
            <a:prstGeom prst="rect">
              <a:avLst/>
            </a:prstGeom>
          </p:spPr>
        </p:pic>
        <p:pic>
          <p:nvPicPr>
            <p:cNvPr id="51" name="object 33">
              <a:extLst>
                <a:ext uri="{FF2B5EF4-FFF2-40B4-BE49-F238E27FC236}">
                  <a16:creationId xmlns:a16="http://schemas.microsoft.com/office/drawing/2014/main" id="{DE625FA5-7C62-B318-0B47-2260C2A8149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78809" y="1616075"/>
              <a:ext cx="375920" cy="269239"/>
            </a:xfrm>
            <a:prstGeom prst="rect">
              <a:avLst/>
            </a:prstGeom>
          </p:spPr>
        </p:pic>
      </p:grpSp>
      <p:pic>
        <p:nvPicPr>
          <p:cNvPr id="52" name="object 34">
            <a:extLst>
              <a:ext uri="{FF2B5EF4-FFF2-40B4-BE49-F238E27FC236}">
                <a16:creationId xmlns:a16="http://schemas.microsoft.com/office/drawing/2014/main" id="{8C0F5C0F-01D9-F159-4299-0ED4F8A7FC2E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33138" y="1195578"/>
            <a:ext cx="538479" cy="270383"/>
          </a:xfrm>
          <a:prstGeom prst="rect">
            <a:avLst/>
          </a:prstGeom>
        </p:spPr>
      </p:pic>
      <p:grpSp>
        <p:nvGrpSpPr>
          <p:cNvPr id="53" name="object 35">
            <a:extLst>
              <a:ext uri="{FF2B5EF4-FFF2-40B4-BE49-F238E27FC236}">
                <a16:creationId xmlns:a16="http://schemas.microsoft.com/office/drawing/2014/main" id="{6CA1A8BC-76EC-029F-AC9E-0BC91D94DC6D}"/>
              </a:ext>
            </a:extLst>
          </p:cNvPr>
          <p:cNvGrpSpPr/>
          <p:nvPr/>
        </p:nvGrpSpPr>
        <p:grpSpPr>
          <a:xfrm>
            <a:off x="4838496" y="1160907"/>
            <a:ext cx="809625" cy="335280"/>
            <a:chOff x="4872609" y="1582420"/>
            <a:chExt cx="809625" cy="335280"/>
          </a:xfrm>
        </p:grpSpPr>
        <p:pic>
          <p:nvPicPr>
            <p:cNvPr id="54" name="object 36">
              <a:extLst>
                <a:ext uri="{FF2B5EF4-FFF2-40B4-BE49-F238E27FC236}">
                  <a16:creationId xmlns:a16="http://schemas.microsoft.com/office/drawing/2014/main" id="{CC98A8FC-A6E5-DFC7-2DA4-7C0801A8F08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2609" y="1582420"/>
              <a:ext cx="264160" cy="335279"/>
            </a:xfrm>
            <a:prstGeom prst="rect">
              <a:avLst/>
            </a:prstGeom>
          </p:spPr>
        </p:pic>
        <p:pic>
          <p:nvPicPr>
            <p:cNvPr id="55" name="object 37">
              <a:extLst>
                <a:ext uri="{FF2B5EF4-FFF2-40B4-BE49-F238E27FC236}">
                  <a16:creationId xmlns:a16="http://schemas.microsoft.com/office/drawing/2014/main" id="{E8E64BF0-15B8-0AF0-D85F-15D364F920C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05679" y="1601152"/>
              <a:ext cx="376554" cy="269557"/>
            </a:xfrm>
            <a:prstGeom prst="rect">
              <a:avLst/>
            </a:prstGeom>
          </p:spPr>
        </p:pic>
        <p:pic>
          <p:nvPicPr>
            <p:cNvPr id="56" name="object 38">
              <a:extLst>
                <a:ext uri="{FF2B5EF4-FFF2-40B4-BE49-F238E27FC236}">
                  <a16:creationId xmlns:a16="http://schemas.microsoft.com/office/drawing/2014/main" id="{433A1B3B-CC6E-5303-F2AC-61044C3AB55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73904" y="1601216"/>
              <a:ext cx="375920" cy="269239"/>
            </a:xfrm>
            <a:prstGeom prst="rect">
              <a:avLst/>
            </a:prstGeom>
          </p:spPr>
        </p:pic>
      </p:grpSp>
      <p:pic>
        <p:nvPicPr>
          <p:cNvPr id="58" name="object 39">
            <a:extLst>
              <a:ext uri="{FF2B5EF4-FFF2-40B4-BE49-F238E27FC236}">
                <a16:creationId xmlns:a16="http://schemas.microsoft.com/office/drawing/2014/main" id="{953A6257-D47D-B924-D3A4-7D7E22C9C37F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27852" y="1180274"/>
            <a:ext cx="539114" cy="271081"/>
          </a:xfrm>
          <a:prstGeom prst="rect">
            <a:avLst/>
          </a:prstGeom>
        </p:spPr>
      </p:pic>
      <p:grpSp>
        <p:nvGrpSpPr>
          <p:cNvPr id="63" name="object 40">
            <a:extLst>
              <a:ext uri="{FF2B5EF4-FFF2-40B4-BE49-F238E27FC236}">
                <a16:creationId xmlns:a16="http://schemas.microsoft.com/office/drawing/2014/main" id="{99254DC6-F7A8-5C6C-34F8-8909067D434E}"/>
              </a:ext>
            </a:extLst>
          </p:cNvPr>
          <p:cNvGrpSpPr/>
          <p:nvPr/>
        </p:nvGrpSpPr>
        <p:grpSpPr>
          <a:xfrm>
            <a:off x="6229146" y="1169543"/>
            <a:ext cx="809625" cy="335280"/>
            <a:chOff x="6263259" y="1591056"/>
            <a:chExt cx="809625" cy="335280"/>
          </a:xfrm>
        </p:grpSpPr>
        <p:pic>
          <p:nvPicPr>
            <p:cNvPr id="128" name="object 41">
              <a:extLst>
                <a:ext uri="{FF2B5EF4-FFF2-40B4-BE49-F238E27FC236}">
                  <a16:creationId xmlns:a16="http://schemas.microsoft.com/office/drawing/2014/main" id="{BF1B9D34-DBE4-9EDB-D59B-E4279440431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3259" y="1591056"/>
              <a:ext cx="264160" cy="335279"/>
            </a:xfrm>
            <a:prstGeom prst="rect">
              <a:avLst/>
            </a:prstGeom>
          </p:spPr>
        </p:pic>
        <p:pic>
          <p:nvPicPr>
            <p:cNvPr id="129" name="object 42">
              <a:extLst>
                <a:ext uri="{FF2B5EF4-FFF2-40B4-BE49-F238E27FC236}">
                  <a16:creationId xmlns:a16="http://schemas.microsoft.com/office/drawing/2014/main" id="{EFE02FDA-6083-D384-21E5-119C4DCCF8D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6456" y="1609979"/>
              <a:ext cx="375920" cy="269239"/>
            </a:xfrm>
            <a:prstGeom prst="rect">
              <a:avLst/>
            </a:prstGeom>
          </p:spPr>
        </p:pic>
        <p:pic>
          <p:nvPicPr>
            <p:cNvPr id="130" name="object 43">
              <a:extLst>
                <a:ext uri="{FF2B5EF4-FFF2-40B4-BE49-F238E27FC236}">
                  <a16:creationId xmlns:a16="http://schemas.microsoft.com/office/drawing/2014/main" id="{D2731A0B-B5EB-3119-9B3A-0DEEABF734E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64300" y="1609725"/>
              <a:ext cx="376554" cy="269239"/>
            </a:xfrm>
            <a:prstGeom prst="rect">
              <a:avLst/>
            </a:prstGeom>
          </p:spPr>
        </p:pic>
      </p:grpSp>
      <p:pic>
        <p:nvPicPr>
          <p:cNvPr id="131" name="object 44">
            <a:extLst>
              <a:ext uri="{FF2B5EF4-FFF2-40B4-BE49-F238E27FC236}">
                <a16:creationId xmlns:a16="http://schemas.microsoft.com/office/drawing/2014/main" id="{991D4694-3F2A-0D4F-4AA2-601259E0D3D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18502" y="1188910"/>
            <a:ext cx="538479" cy="270700"/>
          </a:xfrm>
          <a:prstGeom prst="rect">
            <a:avLst/>
          </a:prstGeom>
        </p:spPr>
      </p:pic>
      <p:grpSp>
        <p:nvGrpSpPr>
          <p:cNvPr id="132" name="object 45">
            <a:extLst>
              <a:ext uri="{FF2B5EF4-FFF2-40B4-BE49-F238E27FC236}">
                <a16:creationId xmlns:a16="http://schemas.microsoft.com/office/drawing/2014/main" id="{83071601-3E55-C5D7-B4AD-166D5CA3015E}"/>
              </a:ext>
            </a:extLst>
          </p:cNvPr>
          <p:cNvGrpSpPr/>
          <p:nvPr/>
        </p:nvGrpSpPr>
        <p:grpSpPr>
          <a:xfrm>
            <a:off x="7623605" y="1169543"/>
            <a:ext cx="809625" cy="335280"/>
            <a:chOff x="7657718" y="1591056"/>
            <a:chExt cx="809625" cy="335280"/>
          </a:xfrm>
        </p:grpSpPr>
        <p:pic>
          <p:nvPicPr>
            <p:cNvPr id="133" name="object 46">
              <a:extLst>
                <a:ext uri="{FF2B5EF4-FFF2-40B4-BE49-F238E27FC236}">
                  <a16:creationId xmlns:a16="http://schemas.microsoft.com/office/drawing/2014/main" id="{A9EDC253-D4A4-3A5C-8A0E-EE815C072CF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57718" y="1591056"/>
              <a:ext cx="264159" cy="335279"/>
            </a:xfrm>
            <a:prstGeom prst="rect">
              <a:avLst/>
            </a:prstGeom>
          </p:spPr>
        </p:pic>
        <p:pic>
          <p:nvPicPr>
            <p:cNvPr id="134" name="object 47">
              <a:extLst>
                <a:ext uri="{FF2B5EF4-FFF2-40B4-BE49-F238E27FC236}">
                  <a16:creationId xmlns:a16="http://schemas.microsoft.com/office/drawing/2014/main" id="{B79C3A1E-2064-EEB8-6D97-CB9C3D2CE3E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0915" y="1609979"/>
              <a:ext cx="375920" cy="269239"/>
            </a:xfrm>
            <a:prstGeom prst="rect">
              <a:avLst/>
            </a:prstGeom>
          </p:spPr>
        </p:pic>
        <p:pic>
          <p:nvPicPr>
            <p:cNvPr id="135" name="object 48">
              <a:extLst>
                <a:ext uri="{FF2B5EF4-FFF2-40B4-BE49-F238E27FC236}">
                  <a16:creationId xmlns:a16="http://schemas.microsoft.com/office/drawing/2014/main" id="{25F5A287-7FE2-6933-0068-900FB2F87A9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9013" y="1609725"/>
              <a:ext cx="375920" cy="269239"/>
            </a:xfrm>
            <a:prstGeom prst="rect">
              <a:avLst/>
            </a:prstGeom>
          </p:spPr>
        </p:pic>
      </p:grpSp>
      <p:sp>
        <p:nvSpPr>
          <p:cNvPr id="136" name="object 25">
            <a:extLst>
              <a:ext uri="{FF2B5EF4-FFF2-40B4-BE49-F238E27FC236}">
                <a16:creationId xmlns:a16="http://schemas.microsoft.com/office/drawing/2014/main" id="{2A2A3DDA-5194-A934-B998-86F342A49112}"/>
              </a:ext>
            </a:extLst>
          </p:cNvPr>
          <p:cNvSpPr txBox="1"/>
          <p:nvPr/>
        </p:nvSpPr>
        <p:spPr>
          <a:xfrm>
            <a:off x="9016140" y="564063"/>
            <a:ext cx="580672" cy="1164224"/>
          </a:xfrm>
          <a:prstGeom prst="rect">
            <a:avLst/>
          </a:prstGeom>
        </p:spPr>
        <p:txBody>
          <a:bodyPr vert="vert270" wrap="square" lIns="0" tIns="508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40"/>
              </a:spcBef>
            </a:pPr>
            <a:r>
              <a:rPr sz="1200" b="1" spc="100" dirty="0">
                <a:latin typeface="CCMediterraneo" panose="02000603000000000000" pitchFamily="2" charset="0"/>
                <a:ea typeface="CCMediterraneo" panose="02000603000000000000" pitchFamily="2" charset="0"/>
                <a:cs typeface="Trebuchet MS"/>
              </a:rPr>
              <a:t>Asistencias</a:t>
            </a:r>
          </a:p>
          <a:p>
            <a:pPr marL="26034" marR="5080" indent="-13970">
              <a:lnSpc>
                <a:spcPct val="101899"/>
              </a:lnSpc>
              <a:spcBef>
                <a:spcPts val="240"/>
              </a:spcBef>
            </a:pPr>
            <a:r>
              <a:rPr sz="1200" b="1" spc="100" dirty="0">
                <a:latin typeface="CCMediterraneo" panose="02000603000000000000" pitchFamily="2" charset="0"/>
                <a:ea typeface="CCMediterraneo" panose="02000603000000000000" pitchFamily="2" charset="0"/>
                <a:cs typeface="Trebuchet MS"/>
              </a:rPr>
              <a:t>Justificadas  Faltas</a:t>
            </a:r>
          </a:p>
        </p:txBody>
      </p:sp>
      <p:graphicFrame>
        <p:nvGraphicFramePr>
          <p:cNvPr id="141" name="Tabla 140">
            <a:extLst>
              <a:ext uri="{FF2B5EF4-FFF2-40B4-BE49-F238E27FC236}">
                <a16:creationId xmlns:a16="http://schemas.microsoft.com/office/drawing/2014/main" id="{B891074C-3879-CB25-86BD-A859D2D28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384703"/>
              </p:ext>
            </p:extLst>
          </p:nvPr>
        </p:nvGraphicFramePr>
        <p:xfrm>
          <a:off x="8941586" y="1782709"/>
          <a:ext cx="701628" cy="5472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76">
                  <a:extLst>
                    <a:ext uri="{9D8B030D-6E8A-4147-A177-3AD203B41FA5}">
                      <a16:colId xmlns:a16="http://schemas.microsoft.com/office/drawing/2014/main" val="151185832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2923622418"/>
                    </a:ext>
                  </a:extLst>
                </a:gridCol>
                <a:gridCol w="233876">
                  <a:extLst>
                    <a:ext uri="{9D8B030D-6E8A-4147-A177-3AD203B41FA5}">
                      <a16:colId xmlns:a16="http://schemas.microsoft.com/office/drawing/2014/main" val="3321575955"/>
                    </a:ext>
                  </a:extLst>
                </a:gridCol>
              </a:tblGrid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84324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30873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00021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041081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960027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44035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5495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52334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67845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630917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2343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55196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19568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775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3863172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05290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135674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057076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51287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>
                      <a:solidFill>
                        <a:srgbClr val="A4A4A4"/>
                      </a:solidFill>
                      <a:prstDash val="soli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2425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154750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999093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403838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8820904"/>
                  </a:ext>
                </a:extLst>
              </a:tr>
              <a:tr h="21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A4A4A4"/>
                      </a:solidFill>
                      <a:prstDash val="soli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A4A4A4"/>
                      </a:solidFill>
                      <a:prstDash val="solid"/>
                    </a:lnT>
                    <a:lnB w="12700">
                      <a:solidFill>
                        <a:srgbClr val="A4A4A4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274247"/>
                  </a:ext>
                </a:extLst>
              </a:tr>
            </a:tbl>
          </a:graphicData>
        </a:graphic>
      </p:graphicFrame>
      <p:pic>
        <p:nvPicPr>
          <p:cNvPr id="6" name="Imagen 5">
            <a:extLst>
              <a:ext uri="{FF2B5EF4-FFF2-40B4-BE49-F238E27FC236}">
                <a16:creationId xmlns:a16="http://schemas.microsoft.com/office/drawing/2014/main" id="{4580964C-4407-5D14-05BA-98A4C86A22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652" y="165295"/>
            <a:ext cx="3380855" cy="76936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7E54BC8-BCE6-DAEC-7E5B-492409A840F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27" y="778917"/>
            <a:ext cx="799012" cy="106685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4C7BA41-F73A-E517-70BD-1EF33307DD6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5" y="832048"/>
            <a:ext cx="751873" cy="99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52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2126</TotalTime>
  <Words>77</Words>
  <Application>Microsoft Office PowerPoint</Application>
  <PresentationFormat>Personalizado</PresentationFormat>
  <Paragraphs>93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Calibri</vt:lpstr>
      <vt:lpstr>CCMediterraneo</vt:lpstr>
      <vt:lpstr>Fredoka One</vt:lpstr>
      <vt:lpstr>Tahoma</vt:lpstr>
      <vt:lpstr>Times New Roman</vt:lpstr>
      <vt:lpstr>Trebuchet MS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Arnulfo Acosta</dc:creator>
  <cp:lastModifiedBy>María Olivares</cp:lastModifiedBy>
  <cp:revision>9</cp:revision>
  <dcterms:created xsi:type="dcterms:W3CDTF">2023-08-12T09:08:04Z</dcterms:created>
  <dcterms:modified xsi:type="dcterms:W3CDTF">2026-10-30T10:06:49Z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2023-07-09T00:00:00Z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2023-08-12T00:00:00Z</vt:filetime>
  </property>
</Properties>
</file>